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5"/>
  </p:notesMasterIdLst>
  <p:handoutMasterIdLst>
    <p:handoutMasterId r:id="rId6"/>
  </p:handoutMasterIdLst>
  <p:sldIdLst/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821" y="53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8/10/relationships/authors" Target="author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sv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sv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36195E0C-E6DB-30E6-9DAE-7E9D4EC0E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6152378"/>
            <a:ext cx="5674360" cy="696996"/>
          </a:xfrm>
        </p:spPr>
        <p:txBody>
          <a:bodyPr/>
          <a:lstStyle>
            <a:lvl1pPr marL="0" indent="0" algn="r">
              <a:buNone/>
              <a:defRPr sz="2400" cap="small" baseline="0"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796988"/>
            <a:ext cx="4992709" cy="297244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796988"/>
            <a:ext cx="4992709" cy="297244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75C9F11-019F-9F97-D552-8385A9A94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1999489"/>
            <a:ext cx="4992709" cy="797499"/>
          </a:xfrm>
        </p:spPr>
        <p:txBody>
          <a:bodyPr anchor="b"/>
          <a:lstStyle>
            <a:lvl1pPr marL="0" indent="0">
              <a:buNone/>
              <a:defRPr sz="2400" b="1" cap="sm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28696D6-ED32-7367-4689-7DFC4A5DDF61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84891" y="1999489"/>
            <a:ext cx="4992709" cy="797499"/>
          </a:xfrm>
        </p:spPr>
        <p:txBody>
          <a:bodyPr anchor="b"/>
          <a:lstStyle>
            <a:lvl1pPr marL="0" indent="0">
              <a:buNone/>
              <a:defRPr sz="2400" b="1" cap="sm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166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1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 b="1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600" b="1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400" b="1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spcAft>
                <a:spcPts val="1200"/>
              </a:spcAft>
              <a:defRPr sz="18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spcAft>
                <a:spcPts val="1200"/>
              </a:spcAft>
              <a:defRPr sz="16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181249"/>
            <a:ext cx="4805997" cy="268962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2" y="4043599"/>
            <a:ext cx="5795543" cy="2503849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buNone/>
              <a:defRPr sz="16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1" r:id="rId2"/>
    <p:sldLayoutId id="2147483709" r:id="rId3"/>
    <p:sldLayoutId id="2147483713" r:id="rId4"/>
    <p:sldLayoutId id="2147483719" r:id="rId5"/>
    <p:sldLayoutId id="2147483720" r:id="rId6"/>
    <p:sldLayoutId id="2147483712" r:id="rId7"/>
    <p:sldLayoutId id="2147483714" r:id="rId8"/>
    <p:sldLayoutId id="2147483710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l">
          <a:defRPr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Tenorite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Barun Saha</dc:creator>
  <cp:lastModifiedBy>Barun Saha</cp:lastModifiedBy>
  <cp:revision>31</cp:revision>
  <dcterms:created xsi:type="dcterms:W3CDTF">2024-01-04T07:32:45Z</dcterms:created>
  <dcterms:modified xsi:type="dcterms:W3CDTF">2024-08-24T15:22:58Z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