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tadata" ContentType="application/binary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/>
  <p:sldSz cy="6170600" cx="1096962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hQ3tBUQi5bpBH/gRacCwppiNRe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6" Type="http://customschemas.google.com/relationships/presentationmetadata" Target="metadata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de-DE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6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/Relationships>
</file>

<file path=ppt/slideLayouts/_rels/slideLayout2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0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0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horizontal ">
  <p:cSld name="Title horizontal 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/>
          <p:nvPr>
            <p:ph type="ctrTitle"/>
          </p:nvPr>
        </p:nvSpPr>
        <p:spPr>
          <a:xfrm>
            <a:off x="547200" y="2602898"/>
            <a:ext cx="9268637" cy="1507549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" type="body"/>
          </p:nvPr>
        </p:nvSpPr>
        <p:spPr>
          <a:xfrm>
            <a:off x="547200" y="4241130"/>
            <a:ext cx="9268637" cy="125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0969625" cy="204971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2"/>
          <p:cNvSpPr/>
          <p:nvPr/>
        </p:nvSpPr>
        <p:spPr>
          <a:xfrm>
            <a:off x="5332413" y="2932113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25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2590">
          <p15:clr>
            <a:srgbClr val="FBAE40"/>
          </p15:clr>
        </p15:guide>
        <p15:guide id="5" orient="horz" pos="2669">
          <p15:clr>
            <a:srgbClr val="FBAE40"/>
          </p15:clr>
        </p15:guide>
        <p15:guide id="6" orient="horz" pos="3463">
          <p15:clr>
            <a:srgbClr val="FBAE40"/>
          </p15:clr>
        </p15:guide>
        <p15:guide id="7" orient="horz" pos="1943">
          <p15:clr>
            <a:srgbClr val="FBAE40"/>
          </p15:clr>
        </p15:guide>
        <p15:guide id="8" orient="horz" pos="204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 logo vertical " showMasterSp="0">
  <p:cSld name="White logo vertical 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1"/>
          <p:cNvPicPr preferRelativeResize="0"/>
          <p:nvPr>
            <p:ph idx="2" type="pic"/>
          </p:nvPr>
        </p:nvPicPr>
        <p:blipFill/>
        <p:spPr>
          <a:xfrm>
            <a:off x="-1" y="0"/>
            <a:ext cx="10899775" cy="61704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9672212" y="5561282"/>
            <a:ext cx="1231531" cy="50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100"/>
              <a:buFont typeface="Arial"/>
              <a:buNone/>
              <a:defRPr sz="1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56" name="Google Shape;56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686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ntent " showMasterSp="0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0" name="Google Shape;60;p12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61" name="Google Shape;61;p12"/>
          <p:cNvSpPr txBox="1"/>
          <p:nvPr>
            <p:ph idx="2" type="body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63" name="Google Shape;63;p1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Vertical contents " showMasterSp="0" type="twoObj">
  <p:cSld name="TWO_OBJECTS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2" type="body"/>
          </p:nvPr>
        </p:nvSpPr>
        <p:spPr>
          <a:xfrm>
            <a:off x="205200" y="1296000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3" type="body"/>
          </p:nvPr>
        </p:nvSpPr>
        <p:spPr>
          <a:xfrm>
            <a:off x="5853600" y="1295999"/>
            <a:ext cx="4914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71" name="Google Shape;7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3225">
          <p15:clr>
            <a:srgbClr val="FBAE40"/>
          </p15:clr>
        </p15:guide>
        <p15:guide id="9" pos="3687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Vertical contents " showMasterSp="0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4"/>
          <p:cNvSpPr txBox="1"/>
          <p:nvPr>
            <p:ph idx="2" type="body"/>
          </p:nvPr>
        </p:nvSpPr>
        <p:spPr>
          <a:xfrm>
            <a:off x="2052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6" name="Google Shape;76;p14"/>
          <p:cNvSpPr txBox="1"/>
          <p:nvPr>
            <p:ph idx="3" type="body"/>
          </p:nvPr>
        </p:nvSpPr>
        <p:spPr>
          <a:xfrm>
            <a:off x="3900600" y="1296000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7" name="Google Shape;77;p14"/>
          <p:cNvSpPr txBox="1"/>
          <p:nvPr>
            <p:ph idx="4" type="body"/>
          </p:nvPr>
        </p:nvSpPr>
        <p:spPr>
          <a:xfrm>
            <a:off x="7596000" y="1295999"/>
            <a:ext cx="31680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78" name="Google Shape;78;p14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80" name="Google Shape;80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5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Vertical contents " showMasterSp="0">
  <p:cSld name="4 Vertical contents 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 txBox="1"/>
          <p:nvPr>
            <p:ph idx="2" type="body"/>
          </p:nvPr>
        </p:nvSpPr>
        <p:spPr>
          <a:xfrm>
            <a:off x="2052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5" name="Google Shape;85;p15"/>
          <p:cNvSpPr txBox="1"/>
          <p:nvPr>
            <p:ph idx="3" type="body"/>
          </p:nvPr>
        </p:nvSpPr>
        <p:spPr>
          <a:xfrm>
            <a:off x="28776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6" name="Google Shape;86;p15"/>
          <p:cNvSpPr txBox="1"/>
          <p:nvPr>
            <p:ph idx="4" type="body"/>
          </p:nvPr>
        </p:nvSpPr>
        <p:spPr>
          <a:xfrm>
            <a:off x="5550000" y="1295399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7" name="Google Shape;87;p15"/>
          <p:cNvSpPr txBox="1"/>
          <p:nvPr>
            <p:ph idx="5" type="body"/>
          </p:nvPr>
        </p:nvSpPr>
        <p:spPr>
          <a:xfrm>
            <a:off x="8222400" y="1295400"/>
            <a:ext cx="25416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88" name="Google Shape;88;p15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90" name="Google Shape;90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1731">
          <p15:clr>
            <a:srgbClr val="FBAE40"/>
          </p15:clr>
        </p15:guide>
        <p15:guide id="9" pos="1810">
          <p15:clr>
            <a:srgbClr val="FBAE40"/>
          </p15:clr>
        </p15:guide>
        <p15:guide id="10" pos="3417">
          <p15:clr>
            <a:srgbClr val="FBAE40"/>
          </p15:clr>
        </p15:guide>
        <p15:guide id="11" pos="3495">
          <p15:clr>
            <a:srgbClr val="FBAE40"/>
          </p15:clr>
        </p15:guide>
        <p15:guide id="12" pos="5098">
          <p15:clr>
            <a:srgbClr val="FBAE40"/>
          </p15:clr>
        </p15:guide>
        <p15:guide id="13" pos="5177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Horizontal contents " showMasterSp="0">
  <p:cSld name="2 Horizontal contents 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2" type="body"/>
          </p:nvPr>
        </p:nvSpPr>
        <p:spPr>
          <a:xfrm>
            <a:off x="205200" y="12960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3" type="body"/>
          </p:nvPr>
        </p:nvSpPr>
        <p:spPr>
          <a:xfrm>
            <a:off x="205200" y="3481200"/>
            <a:ext cx="105588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96" name="Google Shape;96;p16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97" name="Google Shape;97;p16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98" name="Google Shape;98;p1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x 2 Contents " showMasterSp="0">
  <p:cSld name="2 x 2 Contents 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1" name="Google Shape;101;p17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7"/>
          <p:cNvSpPr txBox="1"/>
          <p:nvPr>
            <p:ph idx="2" type="body"/>
          </p:nvPr>
        </p:nvSpPr>
        <p:spPr>
          <a:xfrm>
            <a:off x="205200" y="12960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3" name="Google Shape;103;p17"/>
          <p:cNvSpPr txBox="1"/>
          <p:nvPr>
            <p:ph idx="3" type="body"/>
          </p:nvPr>
        </p:nvSpPr>
        <p:spPr>
          <a:xfrm>
            <a:off x="5850000" y="1295999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4" name="Google Shape;104;p17"/>
          <p:cNvSpPr txBox="1"/>
          <p:nvPr>
            <p:ph idx="4" type="body"/>
          </p:nvPr>
        </p:nvSpPr>
        <p:spPr>
          <a:xfrm>
            <a:off x="2052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5" name="Google Shape;105;p17"/>
          <p:cNvSpPr txBox="1"/>
          <p:nvPr>
            <p:ph idx="5" type="body"/>
          </p:nvPr>
        </p:nvSpPr>
        <p:spPr>
          <a:xfrm>
            <a:off x="5850000" y="3481200"/>
            <a:ext cx="4914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06" name="Google Shape;106;p17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07" name="Google Shape;107;p17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108" name="Google Shape;10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3225">
          <p15:clr>
            <a:srgbClr val="FBAE40"/>
          </p15:clr>
        </p15:guide>
        <p15:guide id="11" pos="3683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x 2 Contents " showMasterSp="0">
  <p:cSld name="3 x 2 Contents 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8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2" type="body"/>
          </p:nvPr>
        </p:nvSpPr>
        <p:spPr>
          <a:xfrm>
            <a:off x="205200" y="12960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3" name="Google Shape;113;p18"/>
          <p:cNvSpPr txBox="1"/>
          <p:nvPr>
            <p:ph idx="3" type="body"/>
          </p:nvPr>
        </p:nvSpPr>
        <p:spPr>
          <a:xfrm>
            <a:off x="39006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4" type="body"/>
          </p:nvPr>
        </p:nvSpPr>
        <p:spPr>
          <a:xfrm>
            <a:off x="7596000" y="1295999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5" name="Google Shape;115;p18"/>
          <p:cNvSpPr txBox="1"/>
          <p:nvPr>
            <p:ph idx="5" type="body"/>
          </p:nvPr>
        </p:nvSpPr>
        <p:spPr>
          <a:xfrm>
            <a:off x="2052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6" name="Google Shape;116;p18"/>
          <p:cNvSpPr txBox="1"/>
          <p:nvPr>
            <p:ph idx="6" type="body"/>
          </p:nvPr>
        </p:nvSpPr>
        <p:spPr>
          <a:xfrm>
            <a:off x="39006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7" type="body"/>
          </p:nvPr>
        </p:nvSpPr>
        <p:spPr>
          <a:xfrm>
            <a:off x="7596000" y="3481200"/>
            <a:ext cx="31680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18" name="Google Shape;118;p18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pos="2126">
          <p15:clr>
            <a:srgbClr val="FBAE40"/>
          </p15:clr>
        </p15:guide>
        <p15:guide id="9" pos="2457">
          <p15:clr>
            <a:srgbClr val="FBAE40"/>
          </p15:clr>
        </p15:guide>
        <p15:guide id="10" pos="4453">
          <p15:clr>
            <a:srgbClr val="FBAE40"/>
          </p15:clr>
        </p15:guide>
        <p15:guide id="11" pos="4782">
          <p15:clr>
            <a:srgbClr val="FBAE40"/>
          </p15:clr>
        </p15:guide>
        <p15:guide id="12" orient="horz" pos="2113">
          <p15:clr>
            <a:srgbClr val="FBAE40"/>
          </p15:clr>
        </p15:guide>
        <p15:guide id="13" orient="horz" pos="2192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 x 2 Contents " showMasterSp="0">
  <p:cSld name="4 x 2 Contents 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2" name="Google Shape;122;p19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2052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4" name="Google Shape;124;p19"/>
          <p:cNvSpPr txBox="1"/>
          <p:nvPr>
            <p:ph idx="3" type="body"/>
          </p:nvPr>
        </p:nvSpPr>
        <p:spPr>
          <a:xfrm>
            <a:off x="28776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5" name="Google Shape;125;p19"/>
          <p:cNvSpPr txBox="1"/>
          <p:nvPr>
            <p:ph idx="4" type="body"/>
          </p:nvPr>
        </p:nvSpPr>
        <p:spPr>
          <a:xfrm>
            <a:off x="5550000" y="12960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6" name="Google Shape;126;p19"/>
          <p:cNvSpPr txBox="1"/>
          <p:nvPr>
            <p:ph idx="5" type="body"/>
          </p:nvPr>
        </p:nvSpPr>
        <p:spPr>
          <a:xfrm>
            <a:off x="8222400" y="1295999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7" name="Google Shape;127;p19"/>
          <p:cNvSpPr txBox="1"/>
          <p:nvPr>
            <p:ph idx="6" type="body"/>
          </p:nvPr>
        </p:nvSpPr>
        <p:spPr>
          <a:xfrm>
            <a:off x="2052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8" name="Google Shape;128;p19"/>
          <p:cNvSpPr txBox="1"/>
          <p:nvPr>
            <p:ph idx="7" type="body"/>
          </p:nvPr>
        </p:nvSpPr>
        <p:spPr>
          <a:xfrm>
            <a:off x="28776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29" name="Google Shape;129;p19"/>
          <p:cNvSpPr txBox="1"/>
          <p:nvPr>
            <p:ph idx="8" type="body"/>
          </p:nvPr>
        </p:nvSpPr>
        <p:spPr>
          <a:xfrm>
            <a:off x="55500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0" name="Google Shape;130;p19"/>
          <p:cNvSpPr txBox="1"/>
          <p:nvPr>
            <p:ph idx="9" type="body"/>
          </p:nvPr>
        </p:nvSpPr>
        <p:spPr>
          <a:xfrm>
            <a:off x="8222400" y="3481200"/>
            <a:ext cx="2541600" cy="2055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1" name="Google Shape;131;p19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  <p15:guide id="8" orient="horz" pos="2113">
          <p15:clr>
            <a:srgbClr val="FBAE40"/>
          </p15:clr>
        </p15:guide>
        <p15:guide id="9" orient="horz" pos="2192">
          <p15:clr>
            <a:srgbClr val="FBAE40"/>
          </p15:clr>
        </p15:guide>
        <p15:guide id="10" pos="1731">
          <p15:clr>
            <a:srgbClr val="FBAE40"/>
          </p15:clr>
        </p15:guide>
        <p15:guide id="11" pos="1810">
          <p15:clr>
            <a:srgbClr val="FBAE40"/>
          </p15:clr>
        </p15:guide>
        <p15:guide id="12" pos="3416">
          <p15:clr>
            <a:srgbClr val="FBAE40"/>
          </p15:clr>
        </p15:guide>
        <p15:guide id="13" pos="3497">
          <p15:clr>
            <a:srgbClr val="FBAE40"/>
          </p15:clr>
        </p15:guide>
        <p15:guide id="14" pos="5098">
          <p15:clr>
            <a:srgbClr val="FBAE40"/>
          </p15:clr>
        </p15:guide>
        <p15:guide id="15" pos="5177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only " showMasterSp="0">
  <p:cSld name="Headline only 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0"/>
          <p:cNvSpPr txBox="1"/>
          <p:nvPr>
            <p:ph idx="1" type="body"/>
          </p:nvPr>
        </p:nvSpPr>
        <p:spPr>
          <a:xfrm>
            <a:off x="205200" y="2592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135" name="Google Shape;135;p20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136" name="Google Shape;136;p20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0"/>
          <p:cNvSpPr txBox="1"/>
          <p:nvPr>
            <p:ph idx="12" type="sldNum"/>
          </p:nvPr>
        </p:nvSpPr>
        <p:spPr>
          <a:xfrm>
            <a:off x="205200" y="5666400"/>
            <a:ext cx="288290" cy="410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descr="fit@hcmus · GitHub" id="138" name="Google Shape;138;p2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220242" y="5471257"/>
            <a:ext cx="1695408" cy="699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408">
          <p15:clr>
            <a:srgbClr val="FBAE40"/>
          </p15:clr>
        </p15:guide>
        <p15:guide id="5" orient="horz" pos="654">
          <p15:clr>
            <a:srgbClr val="FBAE40"/>
          </p15:clr>
        </p15:guide>
        <p15:guide id="6" orient="horz" pos="816">
          <p15:clr>
            <a:srgbClr val="FBAE40"/>
          </p15:clr>
        </p15:guide>
        <p15:guide id="7" orient="horz" pos="348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vertical " showMasterSp="0">
  <p:cSld name="Title vertical 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type="ctrTitle"/>
          </p:nvPr>
        </p:nvSpPr>
        <p:spPr>
          <a:xfrm>
            <a:off x="3289593" y="1152144"/>
            <a:ext cx="7132831" cy="2044365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3289593" y="3327191"/>
            <a:ext cx="7132831" cy="12543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22" name="Google Shape;22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588" y="-1"/>
            <a:ext cx="2709247" cy="61706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70">
          <p15:clr>
            <a:srgbClr val="FBAE40"/>
          </p15:clr>
        </p15:guide>
        <p15:guide id="2" pos="6566">
          <p15:clr>
            <a:srgbClr val="FBAE40"/>
          </p15:clr>
        </p15:guide>
        <p15:guide id="3" orient="horz" pos="2093">
          <p15:clr>
            <a:srgbClr val="FBAE40"/>
          </p15:clr>
        </p15:guide>
        <p15:guide id="4" orient="horz" pos="2014">
          <p15:clr>
            <a:srgbClr val="FBAE40"/>
          </p15:clr>
        </p15:guide>
        <p15:guide id="5" orient="horz" pos="3473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 " showMasterSp="0" type="blank">
  <p:cSld name="BLANK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/>
          <p:nvPr/>
        </p:nvSpPr>
        <p:spPr>
          <a:xfrm>
            <a:off x="9224010" y="259080"/>
            <a:ext cx="1691640" cy="777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7775">
            <a:normAutofit/>
          </a:bodyPr>
          <a:lstStyle/>
          <a:p>
            <a:pPr indent="0" lvl="0" marL="0" marR="0" rtl="0" algn="l">
              <a:lnSpc>
                <a:spcPct val="16363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de-DE" sz="55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descr="fit@hcmus · GitHub" id="141" name="Google Shape;141;p2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62">
          <p15:clr>
            <a:srgbClr val="FBAE40"/>
          </p15:clr>
        </p15:guide>
        <p15:guide id="4" orient="horz" pos="348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horizontal " showMasterSp="0">
  <p:cSld name="Chapter horizontal 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"/>
          <p:cNvSpPr txBox="1"/>
          <p:nvPr>
            <p:ph idx="1" type="body"/>
          </p:nvPr>
        </p:nvSpPr>
        <p:spPr>
          <a:xfrm>
            <a:off x="547200" y="2602896"/>
            <a:ext cx="9268637" cy="28926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26" name="Google Shape;26;p4"/>
          <p:cNvSpPr/>
          <p:nvPr/>
        </p:nvSpPr>
        <p:spPr>
          <a:xfrm>
            <a:off x="0" y="99"/>
            <a:ext cx="10969625" cy="205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4"/>
          <p:cNvSpPr txBox="1"/>
          <p:nvPr>
            <p:ph type="ctrTitle"/>
          </p:nvPr>
        </p:nvSpPr>
        <p:spPr>
          <a:xfrm>
            <a:off x="465781" y="98"/>
            <a:ext cx="2207942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Arial"/>
              <a:buNone/>
              <a:defRPr b="1"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it@hcmus · GitHub" id="28" name="Google Shape;28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605342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2">
          <p15:clr>
            <a:srgbClr val="FBAE40"/>
          </p15:clr>
        </p15:guide>
        <p15:guide id="2" pos="6185">
          <p15:clr>
            <a:srgbClr val="FBAE40"/>
          </p15:clr>
        </p15:guide>
        <p15:guide id="3" orient="horz" pos="1639">
          <p15:clr>
            <a:srgbClr val="FBAE40"/>
          </p15:clr>
        </p15:guide>
        <p15:guide id="4" orient="horz" pos="346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apter vertical " showMasterSp="0">
  <p:cSld name="Chapter vertical 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idx="1" type="body"/>
          </p:nvPr>
        </p:nvSpPr>
        <p:spPr>
          <a:xfrm>
            <a:off x="3279831" y="1200075"/>
            <a:ext cx="7072741" cy="31427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sz="4000" cap="none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2pPr>
            <a:lvl3pPr indent="-3429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−"/>
              <a:defRPr/>
            </a:lvl3pPr>
            <a:lvl4pPr indent="-3429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4pPr>
            <a:lvl5pPr indent="-3429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sp>
        <p:nvSpPr>
          <p:cNvPr id="31" name="Google Shape;31;p5"/>
          <p:cNvSpPr/>
          <p:nvPr/>
        </p:nvSpPr>
        <p:spPr>
          <a:xfrm>
            <a:off x="-1" y="99"/>
            <a:ext cx="2739600" cy="61705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5"/>
          <p:cNvSpPr txBox="1"/>
          <p:nvPr>
            <p:ph type="ctrTitle"/>
          </p:nvPr>
        </p:nvSpPr>
        <p:spPr>
          <a:xfrm>
            <a:off x="464400" y="99"/>
            <a:ext cx="2207942" cy="205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0" spcFirstLastPara="1" rIns="0" wrap="square" tIns="0">
            <a:noAutofit/>
          </a:bodyPr>
          <a:lstStyle>
            <a:lvl1pPr lv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5000"/>
              <a:buFont typeface="Arial"/>
              <a:buNone/>
              <a:defRPr b="1" sz="15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fit@hcmus · GitHub" id="33" name="Google Shape;3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2064">
          <p15:clr>
            <a:srgbClr val="FBAE40"/>
          </p15:clr>
        </p15:guide>
        <p15:guide id="2" pos="6524">
          <p15:clr>
            <a:srgbClr val="FBAE40"/>
          </p15:clr>
        </p15:guide>
        <p15:guide id="3" orient="horz" pos="754">
          <p15:clr>
            <a:srgbClr val="FBAE40"/>
          </p15:clr>
        </p15:guide>
        <p15:guide id="4" orient="horz" pos="2738">
          <p15:clr>
            <a:srgbClr val="FBAE40"/>
          </p15:clr>
        </p15:guide>
        <p15:guide id="5" pos="29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 without text " showMasterSp="0">
  <p:cSld name="Full picture without text 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6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pic>
        <p:nvPicPr>
          <p:cNvPr descr="fit@hcmus · GitHub" id="36" name="Google Shape;3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489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picture with text " showMasterSp="0">
  <p:cSld name="Full picture with text 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7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55368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39" name="Google Shape;39;p7"/>
          <p:cNvSpPr txBox="1"/>
          <p:nvPr>
            <p:ph idx="1" type="body"/>
          </p:nvPr>
        </p:nvSpPr>
        <p:spPr>
          <a:xfrm>
            <a:off x="406800" y="1036800"/>
            <a:ext cx="3780000" cy="2484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216000" lIns="252000" spcFirstLastPara="1" rIns="252000" wrap="square" tIns="21600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0" name="Google Shape;4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489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horizontal " showMasterSp="0">
  <p:cSld name="Split horizontal 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8"/>
          <p:cNvPicPr preferRelativeResize="0"/>
          <p:nvPr>
            <p:ph idx="2" type="pic"/>
          </p:nvPr>
        </p:nvPicPr>
        <p:blipFill/>
        <p:spPr>
          <a:xfrm>
            <a:off x="0" y="0"/>
            <a:ext cx="10969625" cy="30852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3" name="Google Shape;43;p8"/>
          <p:cNvSpPr txBox="1"/>
          <p:nvPr>
            <p:ph idx="1" type="body"/>
          </p:nvPr>
        </p:nvSpPr>
        <p:spPr>
          <a:xfrm>
            <a:off x="205199" y="3495705"/>
            <a:ext cx="10558800" cy="20410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4" name="Google Shape;44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28">
          <p15:clr>
            <a:srgbClr val="FBAE40"/>
          </p15:clr>
        </p15:guide>
        <p15:guide id="2" pos="6784">
          <p15:clr>
            <a:srgbClr val="FBAE40"/>
          </p15:clr>
        </p15:guide>
        <p15:guide id="3" orient="horz" pos="1949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orient="horz" pos="22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lit vertical " showMasterSp="0">
  <p:cSld name="Split vertical 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9"/>
          <p:cNvPicPr preferRelativeResize="0"/>
          <p:nvPr>
            <p:ph idx="2" type="pic"/>
          </p:nvPr>
        </p:nvPicPr>
        <p:blipFill/>
        <p:spPr>
          <a:xfrm>
            <a:off x="0" y="0"/>
            <a:ext cx="5486400" cy="6170400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47" name="Google Shape;47;p9"/>
          <p:cNvSpPr txBox="1"/>
          <p:nvPr>
            <p:ph idx="1" type="body"/>
          </p:nvPr>
        </p:nvSpPr>
        <p:spPr>
          <a:xfrm>
            <a:off x="5895302" y="410492"/>
            <a:ext cx="4596486" cy="51263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3456">
          <p15:clr>
            <a:srgbClr val="FBAE40"/>
          </p15:clr>
        </p15:guide>
        <p15:guide id="2" pos="6609">
          <p15:clr>
            <a:srgbClr val="FBAE40"/>
          </p15:clr>
        </p15:guide>
        <p15:guide id="3" orient="horz" pos="257">
          <p15:clr>
            <a:srgbClr val="FBAE40"/>
          </p15:clr>
        </p15:guide>
        <p15:guide id="4" orient="horz" pos="3489">
          <p15:clr>
            <a:srgbClr val="FBAE40"/>
          </p15:clr>
        </p15:guide>
        <p15:guide id="5" pos="371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hite logo horizontal " showMasterSp="0">
  <p:cSld name="White logo horizontal 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50;p10"/>
          <p:cNvPicPr preferRelativeResize="0"/>
          <p:nvPr>
            <p:ph idx="2" type="pic"/>
          </p:nvPr>
        </p:nvPicPr>
        <p:blipFill/>
        <p:spPr>
          <a:xfrm>
            <a:off x="0" y="-1"/>
            <a:ext cx="10969625" cy="6102967"/>
          </a:xfrm>
          <a:prstGeom prst="rect">
            <a:avLst/>
          </a:prstGeom>
          <a:blipFill rotWithShape="1">
            <a:blip r:embed="rId2">
              <a:alphaModFix amt="70000"/>
            </a:blip>
            <a:stretch>
              <a:fillRect b="0" l="0" r="0" t="0"/>
            </a:stretch>
          </a:blipFill>
          <a:ln>
            <a:noFill/>
          </a:ln>
        </p:spPr>
      </p:pic>
      <p:sp>
        <p:nvSpPr>
          <p:cNvPr id="51" name="Google Shape;51;p10"/>
          <p:cNvSpPr txBox="1"/>
          <p:nvPr>
            <p:ph idx="1" type="body"/>
          </p:nvPr>
        </p:nvSpPr>
        <p:spPr>
          <a:xfrm>
            <a:off x="9672212" y="5561282"/>
            <a:ext cx="1231531" cy="506144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SzPts val="100"/>
              <a:buFont typeface="Arial"/>
              <a:buNone/>
              <a:defRPr sz="100"/>
            </a:lvl1pPr>
            <a:lvl2pPr indent="-228600" lvl="1" marL="914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/>
            </a:lvl2pPr>
            <a:lvl3pPr indent="-228600" lvl="2" marL="137160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/>
            </a:lvl3pPr>
            <a:lvl4pPr indent="-228600" lvl="3" marL="1828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4pPr>
            <a:lvl5pPr indent="-228600" lvl="4" marL="22860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None/>
              <a:defRPr/>
            </a:lvl5pPr>
            <a:lvl6pPr indent="-342900" lvl="5" marL="27432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6pPr>
            <a:lvl7pPr indent="-342900" lvl="6" marL="32004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7pPr>
            <a:lvl8pPr indent="-342900" lvl="7" marL="36576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8pPr>
            <a:lvl9pPr indent="-342900" lvl="8" marL="411480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9pPr>
          </a:lstStyle>
          <a:p/>
        </p:txBody>
      </p:sp>
      <p:pic>
        <p:nvPicPr>
          <p:cNvPr descr="fit@hcmus · GitHub" id="52" name="Google Shape;52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3844">
          <p15:clr>
            <a:srgbClr val="FBAE40"/>
          </p15:clr>
        </p15:guide>
      </p15:sldGuideLst>
    </p:ext>
  </p:extLst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slideLayout" Target="../slideLayouts/slideLayout18.xml"/><Relationship Id="rId20" Type="http://schemas.openxmlformats.org/officeDocument/2006/relationships/slideLayout" Target="../slideLayouts/slideLayout19.xml"/><Relationship Id="rId21" Type="http://schemas.openxmlformats.org/officeDocument/2006/relationships/slideLayout" Target="../slideLayouts/slideLayout20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>
            <a:alpha val="0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205200" y="648000"/>
            <a:ext cx="105588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lnSpc>
                <a:spcPct val="89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205200" y="1296000"/>
            <a:ext cx="10558800" cy="424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marR="0" rtl="0" algn="l">
              <a:lnSpc>
                <a:spcPct val="107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Char char="−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2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Char char="−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1150" lvl="4" marL="22860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1150" lvl="5" marL="27432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1150" lvl="6" marL="32004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1150" lvl="7" marL="36576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1150" lvl="8" marL="4114800" marR="0" rtl="0" algn="l">
              <a:lnSpc>
                <a:spcPct val="103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‒"/>
              <a:defRPr b="0" i="0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fit@hcmus · GitHub" id="12" name="Google Shape;12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9740495" y="5589158"/>
            <a:ext cx="1092317" cy="450581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osch 2024">
  <a:themeElements>
    <a:clrScheme name="Bosch Blau">
      <a:dk1>
        <a:srgbClr val="000000"/>
      </a:dk1>
      <a:lt1>
        <a:srgbClr val="FFFFFF"/>
      </a:lt1>
      <a:dk2>
        <a:srgbClr val="424C58"/>
      </a:dk2>
      <a:lt2>
        <a:srgbClr val="B2B3B5"/>
      </a:lt2>
      <a:accent1>
        <a:srgbClr val="007BC0"/>
      </a:accent1>
      <a:accent2>
        <a:srgbClr val="004975"/>
      </a:accent2>
      <a:accent3>
        <a:srgbClr val="007BC0"/>
      </a:accent3>
      <a:accent4>
        <a:srgbClr val="004975"/>
      </a:accent4>
      <a:accent5>
        <a:srgbClr val="007BC0"/>
      </a:accent5>
      <a:accent6>
        <a:srgbClr val="004975"/>
      </a:accent6>
      <a:hlink>
        <a:srgbClr val="738CB4"/>
      </a:hlink>
      <a:folHlink>
        <a:srgbClr val="B0BB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2025-02-13T11:00:48Z</dcterms:created>
  <dc:creator>FIXED-TERM Do Van Tu (MS/EMC-TM-XC)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ttachmentremark">
    <vt:lpwstr>$attachmentremark$</vt:lpwstr>
  </property>
  <property fmtid="{D5CDD505-2E9C-101B-9397-08002B2CF9AE}" pid="3" name="confidentiality">
    <vt:lpwstr>$confidentiality_internal$</vt:lpwstr>
  </property>
  <property fmtid="{D5CDD505-2E9C-101B-9397-08002B2CF9AE}" pid="4" name="copyright">
    <vt:lpwstr>$copyright$</vt:lpwstr>
  </property>
  <property fmtid="{D5CDD505-2E9C-101B-9397-08002B2CF9AE}" pid="5" name="dateformat">
    <vt:lpwstr>$dateformat$</vt:lpwstr>
  </property>
  <property fmtid="{D5CDD505-2E9C-101B-9397-08002B2CF9AE}" pid="6" name="businessunit">
    <vt:lpwstr>$businessunit$</vt:lpwstr>
  </property>
  <property fmtid="{D5CDD505-2E9C-101B-9397-08002B2CF9AE}" pid="7" name="repositoryremark">
    <vt:lpwstr>$repositoryremark$</vt:lpwstr>
  </property>
</Properties>
</file>