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5"/>
  </p:notesMasterIdLst>
  <p:sldIdLst>
    <p:sldId id="256" r:id="rId4"/>
  </p:sldIdLst>
  <p:sldSz cx="10969625" cy="6170613"/>
  <p:notesSz cx="6858000" cy="9144000"/>
  <p:custDataLst>
    <p:tags r:id="rId6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24.04.2025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9" userDrawn="1">
          <p15:clr>
            <a:srgbClr val="FBAE40"/>
          </p15:clr>
        </p15:guide>
        <p15:guide id="6" orient="horz" pos="346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-1" y="0"/>
            <a:ext cx="10899775" cy="61704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  <p:sp>
        <p:nvSpPr>
          <p:cNvPr id="2" name="Logo">
            <a:extLst>
              <a:ext uri="{FF2B5EF4-FFF2-40B4-BE49-F238E27FC236}">
                <a16:creationId xmlns:a16="http://schemas.microsoft.com/office/drawing/2014/main" id="{F002D116-88B8-2720-FAAC-860765E59F72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32102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2" pos="686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70" userDrawn="1">
          <p15:clr>
            <a:srgbClr val="FBAE40"/>
          </p15:clr>
        </p15:guide>
        <p15:guide id="2" pos="6566" userDrawn="1">
          <p15:clr>
            <a:srgbClr val="FBAE40"/>
          </p15:clr>
        </p15:guide>
        <p15:guide id="3" orient="horz" pos="2093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639" userDrawn="1">
          <p15:clr>
            <a:srgbClr val="FBAE40"/>
          </p15:clr>
        </p15:guide>
        <p15:guide id="4" orient="horz" pos="3463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524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609" userDrawn="1">
          <p15:clr>
            <a:srgbClr val="FBAE40"/>
          </p15:clr>
        </p15:guide>
        <p15:guide id="3" orient="horz" pos="257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 logo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-1"/>
            <a:ext cx="10969625" cy="6102967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6" name="Logo">
            <a:extLst>
              <a:ext uri="{FF2B5EF4-FFF2-40B4-BE49-F238E27FC236}">
                <a16:creationId xmlns:a16="http://schemas.microsoft.com/office/drawing/2014/main" id="{0C8D7868-566A-E406-AA76-0F7E438D3810}"/>
              </a:ext>
            </a:extLst>
          </p:cNvPr>
          <p:cNvSpPr>
            <a:spLocks noGrp="1"/>
          </p:cNvSpPr>
          <p:nvPr>
            <p:ph type="body" sz="quarter" idx="99" hasCustomPrompt="1"/>
          </p:nvPr>
        </p:nvSpPr>
        <p:spPr>
          <a:xfrm>
            <a:off x="9672212" y="5561282"/>
            <a:ext cx="1231531" cy="506144"/>
          </a:xfrm>
          <a:blipFill>
            <a:blip r:embed="rId4"/>
            <a:stretch>
              <a:fillRect/>
            </a:stretch>
          </a:blipFill>
        </p:spPr>
        <p:txBody>
          <a:bodyPr anchor="t" anchorCtr="0"/>
          <a:lstStyle>
            <a:lvl1pPr marL="0" indent="0" algn="l">
              <a:buFontTx/>
              <a:buNone/>
              <a:defRPr sz="100">
                <a:noFill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 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135774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84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MS/EMC-TM-XC | 2025-04-24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Bosch Global Software Technologies Company Limited 2025.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46" r:id="rId11"/>
    <p:sldLayoutId id="2147483744" r:id="rId12"/>
    <p:sldLayoutId id="2147483724" r:id="rId13"/>
    <p:sldLayoutId id="2147483726" r:id="rId14"/>
    <p:sldLayoutId id="2147483727" r:id="rId15"/>
    <p:sldLayoutId id="2147483728" r:id="rId16"/>
    <p:sldLayoutId id="2147483729" r:id="rId17"/>
    <p:sldLayoutId id="2147483745" r:id="rId18"/>
    <p:sldLayoutId id="2147483723" r:id="rId19"/>
    <p:sldLayoutId id="2147483734" r:id="rId20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89E0-89D9-4425-AE04-BF0311974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9839-FCEA-4EC2-AD64-E9A6C386964E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LANGUAGE" val="eng"/>
  <p:tag name="MLTEMPLATEVERSION" val="2.1"/>
  <p:tag name="SAXCONVERSION" val="2"/>
</p:tagLst>
</file>

<file path=ppt/theme/theme1.xml><?xml version="1.0" encoding="utf-8"?>
<a:theme xmlns:a="http://schemas.openxmlformats.org/drawingml/2006/main" name="Bosch 2024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BD6EC1D4-B152-4B75-85DB-48DC16B7ED8A}" vid="{233A9649-CE92-4BEC-B45F-441AA90A900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MS/EMC-TM-XC</OrgInhalt>
      <Wert>MS/EMC-TM-XC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Bosch Global Software Technologies Company Limited 2025. All rights reserved, also regarding any disposal, exploitation, reproduction, editing, distribution, as well as in the event of applications for industrial property rights.</OrgInhalt>
      <Wert>© Bosch Global Software Technologies Company Limited 2025.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2025-04-24</OrgInhalt>
      <Wert>2025-04-24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2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Props1.xml><?xml version="1.0" encoding="utf-8"?>
<ds:datastoreItem xmlns:ds="http://schemas.openxmlformats.org/officeDocument/2006/customXml" ds:itemID="{304CF217-3C90-4AA0-B541-CE45F9BD305E}">
  <ds:schemaRefs/>
</ds:datastoreItem>
</file>

<file path=customXml/itemProps2.xml><?xml version="1.0" encoding="utf-8"?>
<ds:datastoreItem xmlns:ds="http://schemas.openxmlformats.org/officeDocument/2006/customXml" ds:itemID="{D0252559-44F8-474C-B66D-E357B88E32C2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presentation_169_1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Bosch Office Sans</vt:lpstr>
      <vt:lpstr>Calibri</vt:lpstr>
      <vt:lpstr>Symbol</vt:lpstr>
      <vt:lpstr>Wingdings</vt:lpstr>
      <vt:lpstr>Bosch 2024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FIXED-TERM Do Van Tu (MS/EMC-TM-XC)</dc:creator>
  <cp:lastModifiedBy>FIXED-TERM Do Van Tu (MS/EMC-TM-XC)</cp:lastModifiedBy>
  <cp:revision>1</cp:revision>
  <dcterms:created xsi:type="dcterms:W3CDTF">2025-04-24T09:32:10Z</dcterms:created>
  <dcterms:modified xsi:type="dcterms:W3CDTF">2025-04-24T09:32:19Z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