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{09FBF72E-2464-46B2-9192-E0FBE1F00280}tf56160789_win32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Bookman Old Style</vt:lpstr>
      <vt:lpstr>Calibri</vt:lpstr>
      <vt:lpstr>Franklin Gothic Book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Barun Saha</dc:creator>
  <cp:lastModifiedBy>Barun Saha</cp:lastModifiedBy>
  <cp:revision>2</cp:revision>
  <dcterms:created xsi:type="dcterms:W3CDTF">2023-08-26T17:52:19Z</dcterms:created>
  <dcterms:modified xsi:type="dcterms:W3CDTF">2023-08-26T17:59:13Z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