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3.xml" ContentType="application/vnd.openxmlformats-officedocument.customXmlProperties+xml"/>
  <Override PartName="/customXml/itemProps22.xml" ContentType="application/vnd.openxmlformats-officedocument.customXmlProperties+xml"/>
  <Override PartName="/customXml/itemProps31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notesMasters/notesMaster1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014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17.xml" ContentType="application/vnd.openxmlformats-officedocument.presentationml.slideLayout+xml"/>
  <Override PartName="/ppt/slideLayouts/slideLayout1513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16.xml" ContentType="application/vnd.openxmlformats-officedocument.presentationml.slideLayout+xml"/>
  <Override PartName="/ppt/slideMasters/slideMaster11.xml" ContentType="application/vnd.openxmlformats-officedocument.presentationml.slideMaster+xml"/>
  <Override PartName="/ppt/tableStyles.xml" ContentType="application/vnd.openxmlformats-officedocument.presentationml.tableStyles+xml"/>
  <Override PartName="/ppt/theme/theme11.xml" ContentType="application/vnd.openxmlformats-officedocument.theme+xml"/>
  <Override PartName="/ppt/theme/theme2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microsoft.com/office/2020/02/relationships/classificationlabels" Target="docMetadata/LabelInfo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sldIdLst/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7"/>
    <p:restoredTop sz="94879" autoAdjust="0"/>
  </p:normalViewPr>
  <p:slideViewPr>
    <p:cSldViewPr snapToGrid="0" showGuides="1">
      <p:cViewPr>
        <p:scale>
          <a:sx n="100" d="100"/>
          <a:sy n="100" d="100"/>
        </p:scale>
        <p:origin x="72" y="-120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1.xml"/><Relationship Id="rId16" Type="http://schemas.openxmlformats.org/officeDocument/2006/relationships/notesMaster" Target="notesMasters/notesMaster1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1.xml"/><Relationship Id="rId20" Type="http://schemas.openxmlformats.org/officeDocument/2006/relationships/tableStyles" Target="tableStyles.xml"/><Relationship Id="rId21" Type="http://schemas.microsoft.com/office/2018/10/relationships/authors" Target="authors.xml"/><Relationship Id="rId22" Type="http://schemas.openxmlformats.org/officeDocument/2006/relationships/customXml" Target="../customXml/item13.xml"/><Relationship Id="rId23" Type="http://schemas.openxmlformats.org/officeDocument/2006/relationships/customXml" Target="../customXml/item22.xml"/><Relationship Id="rId24" Type="http://schemas.openxmlformats.org/officeDocument/2006/relationships/customXml" Target="../customXml/item3.xml"/></Relationships>
</file>

<file path=ppt/notesMasters/_rels/notes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6648-F114-4402-B049-AA57EA7F2020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15FE-BC4D-474E-9AA3-6983BC3D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0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0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anchor="ctr"/>
          <a:lstStyle>
            <a:lvl1pPr marL="0" indent="0"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</p:sldLayout>
</file>

<file path=ppt/slideLayouts/slideLayout1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1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</p:sldLayout>
</file>

<file path=ppt/slideLayouts/slideLayout1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anchor="ctr"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</p:sldLayout>
</file>

<file path=ppt/slideLayouts/slideLayout9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</p:sldLayout>
</file>

<file path=ppt/slideMasters/_rels/slideMaster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415.xml"/><Relationship Id="rId5" Type="http://schemas.openxmlformats.org/officeDocument/2006/relationships/slideLayout" Target="../slideLayouts/slideLayout512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82.xml"/><Relationship Id="rId9" Type="http://schemas.openxmlformats.org/officeDocument/2006/relationships/slideLayout" Target="../slideLayouts/slideLayout916.xml"/><Relationship Id="rId10" Type="http://schemas.openxmlformats.org/officeDocument/2006/relationships/slideLayout" Target="../slideLayouts/slideLayout1014.xml"/><Relationship Id="rId11" Type="http://schemas.openxmlformats.org/officeDocument/2006/relationships/slideLayout" Target="../slideLayouts/slideLayout1111.xml"/><Relationship Id="rId12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417.xml"/><Relationship Id="rId15" Type="http://schemas.openxmlformats.org/officeDocument/2006/relationships/slideLayout" Target="../slideLayouts/slideLayout1513.xml"/><Relationship Id="rId16" Type="http://schemas.openxmlformats.org/officeDocument/2006/relationships/slideLayout" Target="../slideLayouts/slideLayout169.xml"/><Relationship Id="rId17" Type="http://schemas.openxmlformats.org/officeDocument/2006/relationships/slideLayout" Target="../slideLayouts/slideLayout177.xml"/><Relationship Id="rId18" Type="http://schemas.openxmlformats.org/officeDocument/2006/relationships/theme" Target="../theme/theme11.xml"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-Design-Berlin-Presentation_Win32_SW_v11" id="{A1E1012F-E9F8-4F40-92C8-C50A5DD6BDB3}" vid="{84DD5023-C7E9-4B03-B2A5-92320E38EFAA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1.xml"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08AEB05A-1290-41EF-A3CD-520462C3FF16}"/>
</file>

<file path=customXml/itemProps22.xml><?xml version="1.0" encoding="utf-8"?>
<ds:datastoreItem xmlns:ds="http://schemas.openxmlformats.org/officeDocument/2006/customXml" ds:itemID="{07B04EA5-0343-4579-A177-61682A6D2ED2}"/>
</file>

<file path=customXml/itemProps31.xml><?xml version="1.0" encoding="utf-8"?>
<ds:datastoreItem xmlns:ds="http://schemas.openxmlformats.org/officeDocument/2006/customXml" ds:itemID="{609262BC-C013-4067-8A15-9DCD1281E34D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434</ap:Words>
  <ap:Application>Microsoft Office PowerPoint</ap:Application>
  <ap:PresentationFormat>Widescreen</ap:PresentationFormat>
  <ap:Paragraphs>154</ap:Paragraphs>
  <ap:Slides>14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ap:HeadingPairs>
  <ap:TitlesOfParts>
    <vt:vector baseType="lpstr" size="21">
      <vt:lpstr>Arial</vt:lpstr>
      <vt:lpstr>Avenir Next LT Pro</vt:lpstr>
      <vt:lpstr>Calibri</vt:lpstr>
      <vt:lpstr>Felix Titling</vt:lpstr>
      <vt:lpstr>Gill Sans Nova Light</vt:lpstr>
      <vt:lpstr>Wingdings</vt:lpstr>
      <vt:lpstr>Office Theme</vt:lpstr>
      <vt:lpstr>PRESENTATION  TITLE</vt:lpstr>
      <vt:lpstr>Agenda</vt:lpstr>
      <vt:lpstr>INTRODUCTION</vt:lpstr>
      <vt:lpstr>Primary Goals</vt:lpstr>
      <vt:lpstr>AREAS OF GROWTH</vt:lpstr>
      <vt:lpstr>Business opportunities are like buses. There's always another one coming.</vt:lpstr>
      <vt:lpstr>OUR TEAM</vt:lpstr>
      <vt:lpstr>OUR Extended TEAM</vt:lpstr>
      <vt:lpstr>PLANS FOR PRODUCT LAUNCH</vt:lpstr>
      <vt:lpstr>TIMELINE</vt:lpstr>
      <vt:lpstr>AREAS OF FOCUS</vt:lpstr>
      <vt:lpstr>HOW WE GET THERE</vt:lpstr>
      <vt:lpstr>SUMMARY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2022-09-08T06:38:04Z</dcterms:created>
  <dcterms:modified xsi:type="dcterms:W3CDTF">2022-10-06T16:40:55Z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