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1.xml" ContentType="application/vnd.openxmlformats-officedocument.presentationml.handoutMaster+xml"/>
  <Override PartName="/ppt/notesMasters/notesMaster11.xml" ContentType="application/vnd.openxmlformats-officedocument.presentationml.notesMaster+xml"/>
  <Override PartName="/ppt/notesSlides/notesSlide108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3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11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12.xml" ContentType="application/vnd.openxmlformats-officedocument.presentationml.notesSlide+xml"/>
  <Override PartName="/ppt/notesSlides/notesSlide910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/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1.xml"/><Relationship Id="rId16" Type="http://schemas.openxmlformats.org/officeDocument/2006/relationships/handoutMaster" Target="handoutMasters/handoutMaster1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2.xml"/><Relationship Id="rId21" Type="http://schemas.openxmlformats.org/officeDocument/2006/relationships/tableStyles" Target="tableStyles.xml"/><Relationship Id="rId22" Type="http://schemas.microsoft.com/office/2018/10/relationships/authors" Target="authors.xml"/><Relationship Id="rId23" Type="http://schemas.openxmlformats.org/officeDocument/2006/relationships/customXml" Target="../customXml/item13.xml"/><Relationship Id="rId24" Type="http://schemas.openxmlformats.org/officeDocument/2006/relationships/customXml" Target="../customXml/item22.xml"/><Relationship Id="rId25" Type="http://schemas.openxmlformats.org/officeDocument/2006/relationships/customXml" Target="../customXml/item3.xml"/></Relationships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0.xml"/></Relationships>
</file>

<file path=ppt/notesSlides/_rels/notesSlide1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1.xml"/></Relationships>
</file>

<file path=ppt/notesSlides/_rels/notesSlide1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2.xml"/></Relationships>
</file>

<file path=ppt/notesSlides/_rels/notesSlide13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3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2.xml"/></Relationships>
</file>

<file path=ppt/notesSlides/_rels/notesSlide3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3.xml"/></Relationships>
</file>

<file path=ppt/notesSlides/_rels/notesSlide4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4.xml"/></Relationships>
</file>

<file path=ppt/notesSlides/_rels/notesSlide5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5.xml"/></Relationships>
</file>

<file path=ppt/notesSlides/_rels/notesSlide6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6.xml"/></Relationships>
</file>

<file path=ppt/notesSlides/_rels/notesSlide7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7.xml"/></Relationships>
</file>

<file path=ppt/notesSlides/_rels/notesSlide8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8.xml"/></Relationships>
</file>

<file path=ppt/notesSlides/_rels/notesSlide9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9.xml"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0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510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1011.xml"/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3.xml"/><Relationship Id="rId14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8A8ECD1-788F-484B-9043-D957FCFDF1FA}"/>
</file>

<file path=customXml/itemProps22.xml><?xml version="1.0" encoding="utf-8"?>
<ds:datastoreItem xmlns:ds="http://schemas.openxmlformats.org/officeDocument/2006/customXml" ds:itemID="{36D24F1A-6251-4B9A-A918-7D6F3A8F7E2A}"/>
</file>

<file path=customXml/itemProps31.xml><?xml version="1.0" encoding="utf-8"?>
<ds:datastoreItem xmlns:ds="http://schemas.openxmlformats.org/officeDocument/2006/customXml" ds:itemID="{CA0FE134-9032-4C7F-BC57-C7DE3F83336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2023-12-20T08:12:12Z</dcterms:created>
  <dcterms:modified xsi:type="dcterms:W3CDTF">2024-01-01T02:51:01Z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