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2.xml" ContentType="application/vnd.openxmlformats-officedocument.customXmlProperties+xml"/>
  <Override PartName="/customXml/itemProps21.xml" ContentType="application/vnd.openxmlformats-officedocument.customXmlProperties+xml"/>
  <Override PartName="/customXml/itemProps3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1.xml" ContentType="application/vnd.openxmlformats-officedocument.presentationml.handoutMaster+xml"/>
  <Override PartName="/ppt/media/image10.svg" ContentType="image/svg+xml"/>
  <Override PartName="/ppt/media/image122.svg" ContentType="image/svg+xml"/>
  <Override PartName="/ppt/media/image1413.svg" ContentType="image/svg+xml"/>
  <Override PartName="/ppt/media/image1612.svg" ContentType="image/svg+xml"/>
  <Override PartName="/ppt/media/image187.svg" ContentType="image/svg+xml"/>
  <Override PartName="/ppt/media/image203.svg" ContentType="image/svg+xml"/>
  <Override PartName="/ppt/media/image210.svg" ContentType="image/svg+xml"/>
  <Override PartName="/ppt/media/image224.svg" ContentType="image/svg+xml"/>
  <Override PartName="/ppt/media/image249.svg" ContentType="image/svg+xml"/>
  <Override PartName="/ppt/media/image266.svg" ContentType="image/svg+xml"/>
  <Override PartName="/ppt/media/image3614.svg" ContentType="image/svg+xml"/>
  <Override PartName="/ppt/media/image3816.svg" ContentType="image/svg+xml"/>
  <Override PartName="/ppt/media/image4015.svg" ContentType="image/svg+xml"/>
  <Override PartName="/ppt/media/image48.svg" ContentType="image/svg+xml"/>
  <Override PartName="/ppt/media/image65.svg" ContentType="image/svg+xml"/>
  <Override PartName="/ppt/media/image811.svg" ContentType="image/svg+xml"/>
  <Override PartName="/ppt/notesMasters/notesMaster1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017.xml" ContentType="application/vnd.openxmlformats-officedocument.presentationml.slideLayout+xml"/>
  <Override PartName="/ppt/slideLayouts/slideLayout1114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21.xml" ContentType="application/vnd.openxmlformats-officedocument.presentationml.slideLayout+xml"/>
  <Override PartName="/ppt/slideLayouts/slideLayout1516.xml" ContentType="application/vnd.openxmlformats-officedocument.presentationml.slideLayout+xml"/>
  <Override PartName="/ppt/slideLayouts/slideLayout161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18.xml" ContentType="application/vnd.openxmlformats-officedocument.presentationml.slideLayout+xml"/>
  <Override PartName="/ppt/slideLayouts/slideLayout2011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20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3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microsoft.com/office/2020/02/relationships/classificationlabels" Target="docMetadata/LabelInfo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/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6432" autoAdjust="0"/>
  </p:normalViewPr>
  <p:slideViewPr>
    <p:cSldViewPr snapToGrid="0">
      <p:cViewPr>
        <p:scale>
          <a:sx n="100" d="100"/>
          <a:sy n="100" d="100"/>
        </p:scale>
        <p:origin x="-1157" y="-6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1.xml"/><Relationship Id="rId23" Type="http://schemas.openxmlformats.org/officeDocument/2006/relationships/handoutMaster" Target="handoutMasters/handoutMaster1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1.xml"/><Relationship Id="rId27" Type="http://schemas.openxmlformats.org/officeDocument/2006/relationships/tableStyles" Target="tableStyles.xml"/><Relationship Id="rId28" Type="http://schemas.openxmlformats.org/officeDocument/2006/relationships/customXml" Target="../customXml/item12.xml"/><Relationship Id="rId29" Type="http://schemas.openxmlformats.org/officeDocument/2006/relationships/customXml" Target="../customXml/item2.xml"/><Relationship Id="rId30" Type="http://schemas.openxmlformats.org/officeDocument/2006/relationships/customXml" Target="../customXml/item33.xml"/></Relationships>
</file>

<file path=ppt/handoutMasters/_rels/handout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047056-A4A4-49C6-B53A-A3B5AD2C9E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6B0B6-1521-4655-A849-832BDEEDBB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7818-9FD1-4A4A-BBB8-A8F7A885158A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D0097-1060-4E43-8794-A93E30064A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457E5-A2BA-4F1E-ACE4-06A1C8C8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95B5C-AE81-486B-8299-C690ADF08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22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68347-4327-4298-850E-31E39F309FB1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2D2F8-28A7-48E8-ADD3-E9583D47D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3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10.xml"/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8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3279"/>
      </p:ext>
    </p:extLst>
  </p:cSld>
  <p:clrMapOvr>
    <a:masterClrMapping/>
  </p:clrMapOvr>
</p:notes>
</file>

<file path=ppt/slideLayouts/_rels/slideLayout10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313.png"/><Relationship Id="rId3" Type="http://schemas.openxmlformats.org/officeDocument/2006/relationships/image" Target="../media/image1413.svg"/></Relationships>
</file>

<file path=ppt/slideLayouts/_rels/slideLayout11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512.png"/><Relationship Id="rId3" Type="http://schemas.openxmlformats.org/officeDocument/2006/relationships/image" Target="../media/image1612.svg"/></Relationships>
</file>

<file path=ppt/slideLayouts/_rels/slideLayout1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10.png"/><Relationship Id="rId3" Type="http://schemas.openxmlformats.org/officeDocument/2006/relationships/image" Target="../media/image210.svg"/></Relationships>
</file>

<file path=ppt/slideLayouts/_rels/slideLayout1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77.png"/><Relationship Id="rId3" Type="http://schemas.openxmlformats.org/officeDocument/2006/relationships/image" Target="../media/image187.svg"/></Relationships>
</file>

<file path=ppt/slideLayouts/_rels/slideLayout1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93.png"/><Relationship Id="rId3" Type="http://schemas.openxmlformats.org/officeDocument/2006/relationships/image" Target="../media/image203.svg"/></Relationships>
</file>

<file path=ppt/slideLayouts/_rels/slideLayout14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93.png"/><Relationship Id="rId3" Type="http://schemas.openxmlformats.org/officeDocument/2006/relationships/image" Target="../media/image203.svg"/></Relationships>
</file>

<file path=ppt/slideLayouts/_rels/slideLayout15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12.png"/><Relationship Id="rId3" Type="http://schemas.openxmlformats.org/officeDocument/2006/relationships/image" Target="../media/image122.svg"/></Relationships>
</file>

<file path=ppt/slideLayouts/_rels/slideLayout16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77.png"/><Relationship Id="rId3" Type="http://schemas.openxmlformats.org/officeDocument/2006/relationships/image" Target="../media/image187.svg"/></Relationships>
</file>

<file path=ppt/slideLayouts/_rels/slideLayout1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4.png"/><Relationship Id="rId3" Type="http://schemas.openxmlformats.org/officeDocument/2006/relationships/image" Target="../media/image224.svg"/></Relationships>
</file>

<file path=ppt/slideLayouts/_rels/slideLayout1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4.png"/><Relationship Id="rId3" Type="http://schemas.openxmlformats.org/officeDocument/2006/relationships/image" Target="../media/image224.svg"/></Relationships>
</file>

<file path=ppt/slideLayouts/_rels/slideLayout19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12.png"/><Relationship Id="rId3" Type="http://schemas.openxmlformats.org/officeDocument/2006/relationships/image" Target="../media/image122.svg"/></Relationships>
</file>

<file path=ppt/slideLayouts/_rels/slideLayout20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39.png"/><Relationship Id="rId3" Type="http://schemas.openxmlformats.org/officeDocument/2006/relationships/image" Target="../media/image249.svg"/></Relationships>
</file>

<file path=ppt/slideLayouts/_rels/slideLayout2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56.png"/><Relationship Id="rId3" Type="http://schemas.openxmlformats.org/officeDocument/2006/relationships/image" Target="../media/image266.sv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8.png"/><Relationship Id="rId3" Type="http://schemas.openxmlformats.org/officeDocument/2006/relationships/image" Target="../media/image48.sv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55.png"/><Relationship Id="rId3" Type="http://schemas.openxmlformats.org/officeDocument/2006/relationships/image" Target="../media/image65.svg"/></Relationships>
</file>

<file path=ppt/slideLayouts/_rels/slideLayout4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711.png"/><Relationship Id="rId3" Type="http://schemas.openxmlformats.org/officeDocument/2006/relationships/image" Target="../media/image811.svg"/></Relationships>
</file>

<file path=ppt/slideLayouts/_rels/slideLayout5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55.png"/><Relationship Id="rId3" Type="http://schemas.openxmlformats.org/officeDocument/2006/relationships/image" Target="../media/image65.svg"/></Relationships>
</file>

<file path=ppt/slideLayouts/_rels/slideLayout6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711.png"/><Relationship Id="rId3" Type="http://schemas.openxmlformats.org/officeDocument/2006/relationships/image" Target="../media/image811.svg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12.png"/><Relationship Id="rId3" Type="http://schemas.openxmlformats.org/officeDocument/2006/relationships/image" Target="../media/image122.svg"/></Relationships>
</file>

<file path=ppt/slideLayouts/_rels/slideLayout9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313.png"/><Relationship Id="rId3" Type="http://schemas.openxmlformats.org/officeDocument/2006/relationships/image" Target="../media/image1413.svg"/></Relationships>
</file>

<file path=ppt/slideLayouts/slideLayout10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133E6176-F4F6-41F9-8F2A-BA6586E16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AC667-531B-4E40-98C6-B36847DE0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799" y="1377876"/>
            <a:ext cx="5097428" cy="918377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2930722-7AFE-41FC-8830-E2075CE783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35012" y="2724048"/>
            <a:ext cx="1786461" cy="10723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4FD0E59A-1834-4F86-8ED3-1EBC643224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67209" y="2930881"/>
            <a:ext cx="3639904" cy="3877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084F479-66F8-4110-96A2-F3A27ED1C20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9" y="3282057"/>
            <a:ext cx="3639904" cy="4817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D083869-3E3D-40A3-AE1C-3384E7096A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35012" y="3882118"/>
            <a:ext cx="1786461" cy="10723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ECD259C4-54A9-4BCA-A693-5A8F91D824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67209" y="4097257"/>
            <a:ext cx="3639905" cy="3877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099E6DD-0A81-4AD6-97AD-DB777418E5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67209" y="4448433"/>
            <a:ext cx="3639905" cy="4817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01E19938-3E97-4D01-9075-1BB1AF8DDF0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5012" y="5046627"/>
            <a:ext cx="1786461" cy="10723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A19E736-C7E5-448A-AC90-0EB1D902C0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58730" y="5267189"/>
            <a:ext cx="3639905" cy="3877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4C139082-0147-4871-8F86-8D4DFC57E8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58730" y="5618365"/>
            <a:ext cx="3639905" cy="4817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1" name="Footer Placeholder 15">
            <a:extLst>
              <a:ext uri="{FF2B5EF4-FFF2-40B4-BE49-F238E27FC236}">
                <a16:creationId xmlns:a16="http://schemas.microsoft.com/office/drawing/2014/main" id="{97BCF052-161B-4AD4-AE2D-DED3FA964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Slide Number Placeholder 16">
            <a:extLst>
              <a:ext uri="{FF2B5EF4-FFF2-40B4-BE49-F238E27FC236}">
                <a16:creationId xmlns:a16="http://schemas.microsoft.com/office/drawing/2014/main" id="{E388F47C-0B7F-4C1B-B356-52A1CB56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Date Placeholder 14">
            <a:extLst>
              <a:ext uri="{FF2B5EF4-FFF2-40B4-BE49-F238E27FC236}">
                <a16:creationId xmlns:a16="http://schemas.microsoft.com/office/drawing/2014/main" id="{4654010E-C1FB-4195-AD8B-03A8DAE01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608075937"/>
      </p:ext>
    </p:extLst>
  </p:cSld>
  <p:clrMapOvr>
    <a:masterClrMapping/>
  </p:clrMapOvr>
</p:sldLayout>
</file>

<file path=ppt/slideLayouts/slideLayout1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id="{84044BB2-E43C-47D4-AA71-04F22AA3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0F929B-B0E5-4A66-B6D7-462C68EF7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4082" y="2232234"/>
            <a:ext cx="7323836" cy="743753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04A0468C-03A1-433C-BEB5-89CD0787AB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69369" y="3317783"/>
            <a:ext cx="4172533" cy="2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1345DEAC-8D5A-44A0-9EA3-9A2039ADD0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69369" y="3651424"/>
            <a:ext cx="4172533" cy="2329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2839B01-8B79-4655-BADE-8F0A935193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72448" y="3317783"/>
            <a:ext cx="4172533" cy="2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D0AFF7FE-E069-4C57-9F9F-909B7FE43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72448" y="3651424"/>
            <a:ext cx="4172533" cy="2329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Footer Placeholder 15">
            <a:extLst>
              <a:ext uri="{FF2B5EF4-FFF2-40B4-BE49-F238E27FC236}">
                <a16:creationId xmlns:a16="http://schemas.microsoft.com/office/drawing/2014/main" id="{95A4BAFB-A1C5-4E01-9E16-ED02AADB1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Slide Number Placeholder 16">
            <a:extLst>
              <a:ext uri="{FF2B5EF4-FFF2-40B4-BE49-F238E27FC236}">
                <a16:creationId xmlns:a16="http://schemas.microsoft.com/office/drawing/2014/main" id="{D2409207-E360-4301-9134-4DA109683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Date Placeholder 14">
            <a:extLst>
              <a:ext uri="{FF2B5EF4-FFF2-40B4-BE49-F238E27FC236}">
                <a16:creationId xmlns:a16="http://schemas.microsoft.com/office/drawing/2014/main" id="{F78AA50C-2DC6-46C5-B2CE-FB29A305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32721426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7F6B47B-FE57-44F5-B5A8-26DF978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9444BC-BA6E-47AE-9F54-D7B7A49832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674" y="1327759"/>
            <a:ext cx="4989628" cy="1929505"/>
          </a:xfrm>
          <a:prstGeom prst="rect">
            <a:avLst/>
          </a:prstGeom>
        </p:spPr>
        <p:txBody>
          <a:bodyPr anchor="b"/>
          <a:lstStyle>
            <a:lvl1pPr>
              <a:defRPr sz="4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CD8B9-402D-4E40-BE1F-4106044481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934" y="3257264"/>
            <a:ext cx="4989628" cy="8160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0803289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172C710-E0AE-4BB2-88CC-99E77C18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4C9529-8AA8-4D29-9375-C579768868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107" y="501519"/>
            <a:ext cx="10515600" cy="492025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68E86424-D329-4314-90E5-3475B98D2D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7206" y="1599947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64DB45FF-E618-4122-91A4-A6E4F2B7FC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3421" y="2378452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9D03616C-C870-402E-9CD2-D61A8C881C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43586" y="2129182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1EFBBB7D-BA85-47E3-B62F-AA1F2F44FB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34399" y="3528829"/>
            <a:ext cx="1209143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56FCC53-780F-4831-91B6-1F8A24502C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31018" y="3528829"/>
            <a:ext cx="1380681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5A939BCA-4047-481F-B0C2-85F9AFDDFA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2436" y="4634331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EACD572-F95D-4ABE-9CC6-03D3CAF89E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59913" y="4459860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F21A51C9-DB80-45BF-8C5D-A023692728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37403" y="4321788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AAF01185-D17F-4327-A264-7BA9443440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27206" y="5468790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0F026DA0-6868-4098-AA73-18F8CB27509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86546" y="5195673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886378-0368-485F-8D6E-3C9CB4C6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47369" y="377484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EB2C4E-9EF3-4CC7-9BDE-ED5598CC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780689" y="209197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15">
            <a:extLst>
              <a:ext uri="{FF2B5EF4-FFF2-40B4-BE49-F238E27FC236}">
                <a16:creationId xmlns:a16="http://schemas.microsoft.com/office/drawing/2014/main" id="{95A4BAFB-A1C5-4E01-9E16-ED02AADB1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Slide Number Placeholder 16">
            <a:extLst>
              <a:ext uri="{FF2B5EF4-FFF2-40B4-BE49-F238E27FC236}">
                <a16:creationId xmlns:a16="http://schemas.microsoft.com/office/drawing/2014/main" id="{D2409207-E360-4301-9134-4DA109683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Date Placeholder 14">
            <a:extLst>
              <a:ext uri="{FF2B5EF4-FFF2-40B4-BE49-F238E27FC236}">
                <a16:creationId xmlns:a16="http://schemas.microsoft.com/office/drawing/2014/main" id="{F78AA50C-2DC6-46C5-B2CE-FB29A305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79454539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EDCC43F-6D79-4D9A-A842-74287B40D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3371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255D77-6260-4F8F-86E3-D0AAF36FA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4345" y="1158710"/>
            <a:ext cx="5611660" cy="677782"/>
          </a:xfrm>
          <a:prstGeom prst="rect">
            <a:avLst/>
          </a:prstGeom>
        </p:spPr>
        <p:txBody>
          <a:bodyPr anchor="b"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5C91A828-665B-4FC2-950E-370DF47348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19730" y="1836492"/>
            <a:ext cx="5152539" cy="718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0BE18AA7-27E7-4763-A428-079E43A450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33290" y="3262556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ED488B3-3B38-4DE8-8789-E9C406DB65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53332" y="3262556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717E8AA-E5DC-43D1-BED9-1A8F554EB61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97008" y="3262556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3A9D178-AD0E-4E87-97B3-88B79A533B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2028" y="4704557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F8B39EE-8EB7-4880-A9FE-9F98D23984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1306" y="4704558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74686F1-FD3B-4529-9DBC-C6E34312C5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4982" y="4704557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0A8B5FF2-6B96-4FE7-A6ED-0C89D74FA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B8BB57A8-7823-42A3-BA84-96690BFFD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902A41BF-FE61-48B9-A0B1-94AAB1538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858706782"/>
      </p:ext>
    </p:extLst>
  </p:cSld>
  <p:clrMapOvr>
    <a:masterClrMapping/>
  </p:clrMapOvr>
</p:sldLayout>
</file>

<file path=ppt/slideLayouts/slideLayout1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41C2529C-151F-488B-A358-D60A3D552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337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2EB21-CF4E-4578-820A-EACF488B1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6975" y="1144939"/>
            <a:ext cx="5473874" cy="687833"/>
          </a:xfrm>
          <a:prstGeom prst="rect">
            <a:avLst/>
          </a:prstGeom>
        </p:spPr>
        <p:txBody>
          <a:bodyPr anchor="b"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F450FCB-3FE4-489F-A4BA-4BF492C226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19730" y="1836492"/>
            <a:ext cx="5152539" cy="718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B6054A1-FB6D-4599-BAA9-5A51A0FA8C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3991" y="2822318"/>
            <a:ext cx="3574251" cy="4487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4896-ABA6-49DF-9D5D-B2E6224DD44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66775" y="3333750"/>
            <a:ext cx="4352925" cy="2636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EF233E3C-C99A-4345-9504-B06740BBAB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83159" y="3186346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406787F7-1112-4CC9-8FD0-D3583902DE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83159" y="3699738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99FA8680-9A76-4984-9EF3-619FF82EF7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83159" y="4213130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CB4D59B1-4953-4B1A-9812-770624E09F4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83159" y="4726522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95F87D86-6041-4E3C-BB75-D69D0BE78A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3159" y="5239913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634E901B-B6DE-434D-897D-F1CBD4C850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83158" y="5757105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E9FFDEA-766B-48BC-B5E5-F06563BF4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79875" y="2829932"/>
            <a:ext cx="3574251" cy="4487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205833E-1296-4429-98BC-86ED5E75B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56287" y="5930807"/>
            <a:ext cx="680833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4ADE2985-788D-4E06-BD6E-2DAB0780CCC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83623" y="5930807"/>
            <a:ext cx="717943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FAA1F6E3-EB96-4B94-BB57-05FD3C6316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8590" y="5929991"/>
            <a:ext cx="688462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59FA224-FF57-40F3-9DE2-A9E5663CA40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44388" y="5929991"/>
            <a:ext cx="680835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54D6B4E-0A06-4D7F-A784-E937A895E8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2728" y="5929991"/>
            <a:ext cx="717942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AACD0B-92AC-4BB5-B2A1-E707BF046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93151" y="3356785"/>
            <a:ext cx="4296522" cy="2583500"/>
            <a:chOff x="6593151" y="3356785"/>
            <a:chExt cx="4296522" cy="258350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21DF36-2E24-4250-8EA9-A4F7384057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3873977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9F31A0-FCE5-444A-9B67-BAD40A29F0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3356785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2EB8C64-26D1-49F5-BA35-75904015FB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5940285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ED0880-E9DE-43CA-BBF7-379FADCCAD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5417240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CB90AC-2E9C-4DA6-9DE3-DC040D0710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4908361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D64C7F2-BB5D-48DC-9D4E-C23102C15F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4393627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A55D8F5-8A01-4257-9CE6-A1B977F30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56287" y="5431011"/>
            <a:ext cx="680833" cy="50136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F2C8F2-9655-45C9-AEF1-0F524E904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86167" y="4913817"/>
            <a:ext cx="680834" cy="101855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58165E-0BB4-4621-BC5C-EB2DDE22E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16048" y="4396625"/>
            <a:ext cx="680835" cy="153493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4798AF-A852-4991-B42B-A74C23574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4388" y="3879433"/>
            <a:ext cx="680835" cy="205212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A52D7-A558-4733-BD5C-28751C99A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75270" y="3362241"/>
            <a:ext cx="680836" cy="256931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067B5EA1-9C03-415F-A792-0E81289DB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258AB827-653F-449B-8FE9-EC1E4F1C1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045230A5-30E4-4168-93C9-124C889B6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422514228"/>
      </p:ext>
    </p:extLst>
  </p:cSld>
  <p:clrMapOvr>
    <a:masterClrMapping/>
  </p:clrMapOvr>
</p:sldLayout>
</file>

<file path=ppt/slideLayouts/slideLayout1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raphic 119">
            <a:extLst>
              <a:ext uri="{FF2B5EF4-FFF2-40B4-BE49-F238E27FC236}">
                <a16:creationId xmlns:a16="http://schemas.microsoft.com/office/drawing/2014/main" id="{0D59F18F-5BD3-4E80-A69E-6D92DA9BB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CFC79B-A403-4086-AB1A-E4F1F5AC3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10137" y="2689356"/>
            <a:ext cx="8510121" cy="0"/>
            <a:chOff x="1504814" y="2488864"/>
            <a:chExt cx="8510121" cy="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993C126-30E8-42C9-97ED-B7968CE61D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10C08B4-5A67-4383-9733-CF6DCA952D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736A6D3-72B8-4ADD-83D7-F905F1EB82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C048AE4-D798-4F1B-874C-F9044ECC860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4A7533-05E8-464C-81E3-83136E632A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4E820A-336F-43A8-AB0D-875A28FB90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557188-FB50-4CF1-85AD-28747D97DC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AF23435-A9FF-4958-AAD2-BC57F32090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B538E04-AA2E-459F-8D6B-7272BF9117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9A5921-876C-47AA-BF02-FADD423D79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30A0A8-B885-4ACC-A172-7A4408F0C0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B7C7B2-16AE-4434-A8AD-0977BCB945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698" y="512299"/>
            <a:ext cx="10515600" cy="727388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14">
            <a:extLst>
              <a:ext uri="{FF2B5EF4-FFF2-40B4-BE49-F238E27FC236}">
                <a16:creationId xmlns:a16="http://schemas.microsoft.com/office/drawing/2014/main" id="{53B0593C-E961-4FCF-8FFD-E10C0FD17BB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92423" y="1780403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2" name="Text Placeholder 14">
            <a:extLst>
              <a:ext uri="{FF2B5EF4-FFF2-40B4-BE49-F238E27FC236}">
                <a16:creationId xmlns:a16="http://schemas.microsoft.com/office/drawing/2014/main" id="{82A98F85-0B8A-4F76-813C-C9E7A0AD880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60668" y="1780403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3" name="Text Placeholder 14">
            <a:extLst>
              <a:ext uri="{FF2B5EF4-FFF2-40B4-BE49-F238E27FC236}">
                <a16:creationId xmlns:a16="http://schemas.microsoft.com/office/drawing/2014/main" id="{0E645547-1191-4919-804B-D1DC905F368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07743" y="1780403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3" name="Text Placeholder 14">
            <a:extLst>
              <a:ext uri="{FF2B5EF4-FFF2-40B4-BE49-F238E27FC236}">
                <a16:creationId xmlns:a16="http://schemas.microsoft.com/office/drawing/2014/main" id="{70437561-3145-4AA5-B5BF-FC2748828C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5322" y="2436036"/>
            <a:ext cx="11942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25924F20-2A98-40F8-8A1C-BF4BCDC2E9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7540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DFA884F6-1E9E-4CB8-B4C3-3699E85DC2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481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7C52539B-C569-4941-87E7-C3EFCFA1B4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5423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9B18D372-BEFC-4475-B0A5-A798E6CFD6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4364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19FE16DC-63F2-4A3D-A743-C8480AE391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3306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23422F26-58EB-43A7-A33C-2ADBC2320C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2247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D9B50A50-093B-4DCA-929F-AF8AB169A4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189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A60753DF-99A3-4BAF-AA47-4AD0BEAEAE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0130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470DC77E-070B-46BC-B95C-A323D9EEC9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9072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E7D1C36D-258C-4B31-95BB-6C0127AEEA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8013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214A7064-793B-4F30-9A33-42069EF604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6955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5868F5A5-3ED0-4C78-A557-F4B94B123D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58963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4" name="Text Placeholder 14">
            <a:extLst>
              <a:ext uri="{FF2B5EF4-FFF2-40B4-BE49-F238E27FC236}">
                <a16:creationId xmlns:a16="http://schemas.microsoft.com/office/drawing/2014/main" id="{A727AB6E-B8DB-4DE5-BF92-3EDCA58B0C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92423" y="3563114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5" name="Text Placeholder 14">
            <a:extLst>
              <a:ext uri="{FF2B5EF4-FFF2-40B4-BE49-F238E27FC236}">
                <a16:creationId xmlns:a16="http://schemas.microsoft.com/office/drawing/2014/main" id="{9E6A60C5-3054-4500-AE04-5766330FED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39498" y="3563114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6" name="Text Placeholder 14">
            <a:extLst>
              <a:ext uri="{FF2B5EF4-FFF2-40B4-BE49-F238E27FC236}">
                <a16:creationId xmlns:a16="http://schemas.microsoft.com/office/drawing/2014/main" id="{3984C0A5-C9AE-4249-8578-A0909B41B45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86573" y="3563114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4" name="Text Placeholder 14">
            <a:extLst>
              <a:ext uri="{FF2B5EF4-FFF2-40B4-BE49-F238E27FC236}">
                <a16:creationId xmlns:a16="http://schemas.microsoft.com/office/drawing/2014/main" id="{4C9A8467-48EB-4C64-8A54-0526649B91A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5322" y="4134112"/>
            <a:ext cx="11942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11C267AB-B4C6-4059-B2A8-DCF715B29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7540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14">
            <a:extLst>
              <a:ext uri="{FF2B5EF4-FFF2-40B4-BE49-F238E27FC236}">
                <a16:creationId xmlns:a16="http://schemas.microsoft.com/office/drawing/2014/main" id="{3BF85ABF-DD16-49D4-9DD2-C35A92EAFE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481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14">
            <a:extLst>
              <a:ext uri="{FF2B5EF4-FFF2-40B4-BE49-F238E27FC236}">
                <a16:creationId xmlns:a16="http://schemas.microsoft.com/office/drawing/2014/main" id="{997C6187-BB2F-413C-AC7B-BBAA249AFD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423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14">
            <a:extLst>
              <a:ext uri="{FF2B5EF4-FFF2-40B4-BE49-F238E27FC236}">
                <a16:creationId xmlns:a16="http://schemas.microsoft.com/office/drawing/2014/main" id="{96C1DC7A-93B1-4894-AD2D-AC636AC3DA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4364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14">
            <a:extLst>
              <a:ext uri="{FF2B5EF4-FFF2-40B4-BE49-F238E27FC236}">
                <a16:creationId xmlns:a16="http://schemas.microsoft.com/office/drawing/2014/main" id="{872C35DC-A640-4C27-A87F-380E7440F3F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3306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14">
            <a:extLst>
              <a:ext uri="{FF2B5EF4-FFF2-40B4-BE49-F238E27FC236}">
                <a16:creationId xmlns:a16="http://schemas.microsoft.com/office/drawing/2014/main" id="{02969206-EA35-4C29-B0EB-3FF5636A8A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2247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14">
            <a:extLst>
              <a:ext uri="{FF2B5EF4-FFF2-40B4-BE49-F238E27FC236}">
                <a16:creationId xmlns:a16="http://schemas.microsoft.com/office/drawing/2014/main" id="{79B642F3-327B-4AF1-85D8-5BE8BA286A1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1189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14">
            <a:extLst>
              <a:ext uri="{FF2B5EF4-FFF2-40B4-BE49-F238E27FC236}">
                <a16:creationId xmlns:a16="http://schemas.microsoft.com/office/drawing/2014/main" id="{0D45BD78-6B19-4D6A-A164-2017ABC7836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0130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494676D6-C880-49A1-B83E-2D632934D66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072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0C07048D-5DEB-4348-8A16-DB77BE49097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8013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DCED3D6A-EF8C-4F42-B23B-30ED2C33EAB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6955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E966B469-8508-4732-8A0A-58429BD0E7B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58963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A40874-7B89-4A5D-9562-21D6994C3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10137" y="4391183"/>
            <a:ext cx="8510121" cy="0"/>
            <a:chOff x="1504814" y="2488864"/>
            <a:chExt cx="8510121" cy="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860379-5BA3-4D4F-BAC0-C7783F7552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F221EBE-F43A-48CE-8E3D-D0777E2424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70DFAA8-4E1B-45F7-B640-2C00AAC6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67A42DA-2625-4CA8-AEC6-2FBCF01A92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9B3F7FF-9011-4E3D-9DA2-C144F9B7A5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EEA406-B4BE-4A22-9879-A86700556B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5F5190B-A9FA-4925-81A3-8AF19F7093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3F58E8B-B6D9-46C2-95B1-755AD7B028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6BED819-4195-456A-8507-0CC09BDCFE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3541D3E-8275-4522-81E7-C83B829D83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D34DF1-D500-4560-A303-92050A8112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47D7FFC8-D319-4F8D-9F95-39BB21C0E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8DDD48EC-9DE8-4C43-881A-2597A1DDE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650B4D37-2FE8-4F27-8951-CF9D947DB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691548132"/>
      </p:ext>
    </p:extLst>
  </p:cSld>
  <p:clrMapOvr>
    <a:masterClrMapping/>
  </p:clrMapOvr>
</p:sldLayout>
</file>

<file path=ppt/slideLayouts/slideLayout1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0ADA1982-C216-4747-ACCC-39BC3F50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D2AA7-E8A5-43C8-A284-AB4951189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949" y="527542"/>
            <a:ext cx="6922876" cy="687834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681FF-F6BE-41D5-AE6C-B4110384B0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3738" y="1128713"/>
            <a:ext cx="7654925" cy="50688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A60E8AF0-85D7-4035-8301-57B3B4977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481785BD-DC42-4BBE-8C62-BCE6F0EA4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E7886D57-8CCD-43A4-AA49-E96D2EE3E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03679103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F8B9974-85ED-46AA-8617-AC54C84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2052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F28C4-DD1C-4E63-87E8-D76D85414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858" y="2377440"/>
            <a:ext cx="1939480" cy="2115505"/>
          </a:xfrm>
          <a:prstGeom prst="rect">
            <a:avLst/>
          </a:prstGeom>
        </p:spPr>
        <p:txBody>
          <a:bodyPr anchor="ctr"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987B23C-61B9-4A48-AD36-5E284812C4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088220" y="2599422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CBD4661-3D71-432B-9308-D2D085BDDDC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0425" y="2599420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F89712B5-4C74-4247-B444-43F116D582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291629" y="2599420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3EE5A9D-21AC-4735-98D7-42551FA2C58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87443" y="2599420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DBA775-4308-4BDB-B966-8167F3D04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75041" y="2486242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DDB0B0-BDCD-459F-AF20-19E1A721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77246" y="2486240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A8E9D1-9673-42D1-A573-05CDC9EF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78450" y="2486240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F851C1-89A7-44A6-8617-10C435FCD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4264" y="2486240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11C9BE46-D000-4DE5-8AD9-6BFAD927A01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96727" y="443558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773EC03-0830-4EAE-A7B0-38902833DC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6865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32E4889E-0745-4713-90D8-432A681AFC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8932" y="443558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FD869E7-29DA-4FEB-AB84-1C1FC3ABA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9070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9E68119B-CDCA-4341-8772-2C5BF80B4E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0136" y="443575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303A31BF-223A-44A5-84FD-7281FF2E4CD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00274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666E1F4A-0D75-4B8E-A181-DBEB50FB1D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5950" y="443558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EAE80D5-B799-4807-8F81-22C4218233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6088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9" name="Footer Placeholder 15">
            <a:extLst>
              <a:ext uri="{FF2B5EF4-FFF2-40B4-BE49-F238E27FC236}">
                <a16:creationId xmlns:a16="http://schemas.microsoft.com/office/drawing/2014/main" id="{6F4437FE-F08F-4311-B53A-88E2B729B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0" name="Slide Number Placeholder 16">
            <a:extLst>
              <a:ext uri="{FF2B5EF4-FFF2-40B4-BE49-F238E27FC236}">
                <a16:creationId xmlns:a16="http://schemas.microsoft.com/office/drawing/2014/main" id="{D0901035-50AC-4DE0-9A34-AAA61EC10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Date Placeholder 14">
            <a:extLst>
              <a:ext uri="{FF2B5EF4-FFF2-40B4-BE49-F238E27FC236}">
                <a16:creationId xmlns:a16="http://schemas.microsoft.com/office/drawing/2014/main" id="{5FDD3145-ADE2-4744-AF2E-9C8074C85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419144506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A79A51B-CC7A-4B36-B457-AF323638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2052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19BE9-6149-434A-B185-EE7434112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216" y="2375820"/>
            <a:ext cx="1939480" cy="211226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18B0121B-CD0E-495B-9B36-4E88EA4A978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136339" y="1326925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1" name="Picture Placeholder 9">
            <a:extLst>
              <a:ext uri="{FF2B5EF4-FFF2-40B4-BE49-F238E27FC236}">
                <a16:creationId xmlns:a16="http://schemas.microsoft.com/office/drawing/2014/main" id="{4508E76D-2071-4546-8DF2-405B38E2E27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209991" y="1326192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5" name="Picture Placeholder 9">
            <a:extLst>
              <a:ext uri="{FF2B5EF4-FFF2-40B4-BE49-F238E27FC236}">
                <a16:creationId xmlns:a16="http://schemas.microsoft.com/office/drawing/2014/main" id="{D319C8D5-E3A6-45C8-8A64-1C1B70C90D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305041" y="1335752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7" name="Picture Placeholder 9">
            <a:extLst>
              <a:ext uri="{FF2B5EF4-FFF2-40B4-BE49-F238E27FC236}">
                <a16:creationId xmlns:a16="http://schemas.microsoft.com/office/drawing/2014/main" id="{01486F31-E79E-4E60-8749-B8036B3F09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84248" y="1326192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39AA92-1781-41FF-9168-9F70B1CD9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1536" y="1222122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5FE36F90-735E-43D7-854A-0347B80505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96727" y="2972370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2D0125FE-7543-4B0C-8C50-D4F2949EE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6865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839FFFF4-4A0D-40BD-B34D-CD03D03FBE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8932" y="2972370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2697A53A-8491-4753-901E-02236DC0D5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9070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A51D26D1-89AE-43E7-8F1B-E28B18019F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0136" y="2972538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0191059F-A4F0-4F1C-8237-308B7AD3F9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00274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CFCD3D62-2515-40AC-A8A1-F7786244B3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5950" y="2972370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96332DF1-A140-4DDE-9D59-EEF6D503A8D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6088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97" name="Picture Placeholder 9">
            <a:extLst>
              <a:ext uri="{FF2B5EF4-FFF2-40B4-BE49-F238E27FC236}">
                <a16:creationId xmlns:a16="http://schemas.microsoft.com/office/drawing/2014/main" id="{74EEDA10-EB71-4CAE-80C3-9C8B46E6DF07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136338" y="3967833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9" name="Picture Placeholder 9">
            <a:extLst>
              <a:ext uri="{FF2B5EF4-FFF2-40B4-BE49-F238E27FC236}">
                <a16:creationId xmlns:a16="http://schemas.microsoft.com/office/drawing/2014/main" id="{B9B031BF-4314-4A3C-B53C-3958CC4E62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209990" y="3967100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1" name="Picture Placeholder 9">
            <a:extLst>
              <a:ext uri="{FF2B5EF4-FFF2-40B4-BE49-F238E27FC236}">
                <a16:creationId xmlns:a16="http://schemas.microsoft.com/office/drawing/2014/main" id="{BC693B9A-3B30-4605-8EB8-2F155D0A4D7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305040" y="3976660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3" name="Picture Placeholder 9">
            <a:extLst>
              <a:ext uri="{FF2B5EF4-FFF2-40B4-BE49-F238E27FC236}">
                <a16:creationId xmlns:a16="http://schemas.microsoft.com/office/drawing/2014/main" id="{B4CC215D-FD31-4423-900D-14FF4F457AF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84247" y="3967100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Text Placeholder 14">
            <a:extLst>
              <a:ext uri="{FF2B5EF4-FFF2-40B4-BE49-F238E27FC236}">
                <a16:creationId xmlns:a16="http://schemas.microsoft.com/office/drawing/2014/main" id="{D4954E76-6CE5-4657-B73B-9875EBBEE0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96727" y="5587307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E361B92F-F111-450A-A880-C345037923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6865" y="5813275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375C0FEC-10E7-43EA-953F-8CB9B43D05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98932" y="5587307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84B1D0A0-DE01-44D1-9B3D-C05DBE9FF7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99070" y="5813275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DB6914BB-9516-4473-A02F-1A325FA7EF4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0136" y="5587475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EE30418-F1D4-4D16-A984-FAA6CA0C74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00274" y="5813275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6D336D9D-1BA1-44AE-96D0-3ABDA2E02F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95950" y="5587307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6CFC9B87-2AEB-414D-90C4-B7F8F4AA908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2018" y="5813275"/>
            <a:ext cx="1885515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DC42105-8FBF-4317-8822-399B1F79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05188" y="1221389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44C80F9-E615-4699-A719-131E62011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0238" y="1230949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91882A0-07C5-40D6-9520-02882775B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9445" y="1221389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42E90BB-F1EA-466F-939C-623189DF3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1535" y="3863030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BBFD36F-B307-4513-ABAD-4A02FF73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05187" y="3862297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E69D0B1-6D57-4A70-9C3C-F3A072AAA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0237" y="3871857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5C6593C-7D72-47FB-AACE-F8848EAFA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9444" y="3862297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ooter Placeholder 15">
            <a:extLst>
              <a:ext uri="{FF2B5EF4-FFF2-40B4-BE49-F238E27FC236}">
                <a16:creationId xmlns:a16="http://schemas.microsoft.com/office/drawing/2014/main" id="{75E80FB1-82CC-4144-A899-130449B1A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6" name="Slide Number Placeholder 16">
            <a:extLst>
              <a:ext uri="{FF2B5EF4-FFF2-40B4-BE49-F238E27FC236}">
                <a16:creationId xmlns:a16="http://schemas.microsoft.com/office/drawing/2014/main" id="{10233900-5A86-4114-B6F5-3A0EA053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7" name="Date Placeholder 14">
            <a:extLst>
              <a:ext uri="{FF2B5EF4-FFF2-40B4-BE49-F238E27FC236}">
                <a16:creationId xmlns:a16="http://schemas.microsoft.com/office/drawing/2014/main" id="{FD1BC0B7-CAA7-4673-9A20-4EFEDC54F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802333391"/>
      </p:ext>
    </p:extLst>
  </p:cSld>
  <p:clrMapOvr>
    <a:masterClrMapping/>
  </p:clrMapOvr>
</p:sldLayout>
</file>

<file path=ppt/slideLayouts/slideLayout19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49">
            <a:extLst>
              <a:ext uri="{FF2B5EF4-FFF2-40B4-BE49-F238E27FC236}">
                <a16:creationId xmlns:a16="http://schemas.microsoft.com/office/drawing/2014/main" id="{17DE9787-F8D7-4BBC-B3C0-144EEF473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7F666A-7AF7-4FC6-99DD-E06ED83C2E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1507" y="412356"/>
            <a:ext cx="5561556" cy="567670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F2A51B67-A536-47ED-9C35-D2A4CF04342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273" y="2216292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cap="all" spc="4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22B9C39F-D011-4AC3-A4D5-F61A1CB365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3801" y="221629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4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ACDF114-02BD-4A37-9BE7-AA8094B7CD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97329" y="221629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40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3852728-C736-414F-BEC0-31AB3A704D1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80856" y="221629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4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6B731840-A0DA-423D-9AD1-D542C17BA9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026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E47A2D3-1E75-488B-A7B8-CB951C8CFB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5026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D6ADA9B-155A-4D54-8FCB-993ADEDA79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28554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F3CF6C8-7D4D-4E50-B616-0431BD4830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8554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1CDF49FC-54E3-44AE-A97C-193A25AD6C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12082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42DE5D9-5D04-4F7F-9F34-7048181858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2082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5F0B8140-B940-4531-9562-8D79015D94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95609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849CC034-065E-48F0-985D-B80C152002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95609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8035ED58-36EB-4147-BCAF-919ADD4DD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7D46932B-0FD6-4226-B251-4B8154612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56763F7F-D8C0-4AC6-96D0-C445984C5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738281532"/>
      </p:ext>
    </p:extLst>
  </p:cSld>
  <p:clrMapOvr>
    <a:masterClrMapping/>
  </p:clrMapOvr>
</p:sldLayout>
</file>

<file path=ppt/slideLayouts/slideLayout20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03BA4599-9856-44E7-A2B6-2354614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B14DA-64F0-4FA7-9A51-F4DB18154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9441" y="1259911"/>
            <a:ext cx="5124189" cy="492302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C4C8188-3DF6-4730-A43A-B789F03449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79441" y="1752212"/>
            <a:ext cx="4856479" cy="24133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15">
            <a:extLst>
              <a:ext uri="{FF2B5EF4-FFF2-40B4-BE49-F238E27FC236}">
                <a16:creationId xmlns:a16="http://schemas.microsoft.com/office/drawing/2014/main" id="{E06D1BDE-6908-49BA-9900-53DFFF4B1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1C3470F5-DE33-49A4-AE82-D8EA10A4F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3DCFC99-67D1-468A-8498-B3C1C90B4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83440778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E551AED-617A-4A51-AA8F-586F3703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DB23A-E569-444D-8607-FD404EECF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850" y="563671"/>
            <a:ext cx="4989629" cy="2387771"/>
          </a:xfrm>
          <a:prstGeom prst="rect">
            <a:avLst/>
          </a:prstGeom>
        </p:spPr>
        <p:txBody>
          <a:bodyPr anchor="b"/>
          <a:lstStyle>
            <a:lvl1pPr algn="ctr">
              <a:defRPr sz="4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2B0D3D1-FC7B-43D5-B514-082D63A90E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6852" y="3531676"/>
            <a:ext cx="4989628" cy="17565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8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CC2E4653-FDDE-4AC5-A23D-4269479AD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C3F5CE00-2FB1-4930-8D2C-DB4DFDB2F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2CEBC169-C2E2-4153-8A08-6B982C0D5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7988802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65AAE033-7EA4-4A87-A126-29FE4276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5F6FE17-A48F-4A3E-8719-1DE83CD6B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2048" y="1199853"/>
            <a:ext cx="3929901" cy="392990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73882-4B79-419D-89EE-4B7CED18D9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1623" y="2210810"/>
            <a:ext cx="4579970" cy="538038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F50E1F4-245D-4104-AFDB-25D35D7C5C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4661" y="2747550"/>
            <a:ext cx="5309918" cy="28720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3A2FF74-415E-49BB-B2ED-E04C7B50BD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63453" y="1433033"/>
            <a:ext cx="3527091" cy="3463540"/>
          </a:xfrm>
          <a:prstGeom prst="ellipse">
            <a:avLst/>
          </a:prstGeom>
        </p:spPr>
        <p:txBody>
          <a:bodyPr/>
          <a:lstStyle>
            <a:lvl1pPr marL="0" indent="0" algn="ctr">
              <a:buFont typeface="+mj-lt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1847553A-14C8-45EB-88C7-05CE63B7E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id="{E7FABA93-7D08-4CFE-B3A8-D44B1A0F3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FBD26C03-0B97-464A-A39C-A1F339DBA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2609222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C80EFA4-265B-48D2-AE72-8585EEED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648289-A550-4F4F-96C8-3D82FCE94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069" y="695093"/>
            <a:ext cx="4919354" cy="667498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3EEFC4F-DE64-450E-9DD5-65D08E123C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99594" y="1873815"/>
            <a:ext cx="2556579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38C58F5B-7BA2-42E8-B66A-4561678ADD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9595" y="2178444"/>
            <a:ext cx="2556579" cy="13282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6743AAE-DD8A-4954-B033-100DF6D975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38997" y="1873815"/>
            <a:ext cx="2556578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B7B5D3C5-66A2-486B-9B1D-A7075D150C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8997" y="2178444"/>
            <a:ext cx="2556578" cy="12910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D063EDB-47FD-44F8-9344-12CBC2AE0B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99595" y="4071261"/>
            <a:ext cx="2556577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86DE3-CDE9-4337-A49D-C1031595E3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99596" y="4383943"/>
            <a:ext cx="2556577" cy="13282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4F0745D-06FC-4840-B9DF-3176DEDA6F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38997" y="4071261"/>
            <a:ext cx="2556578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F29A1EC1-1F01-46ED-BF67-15FE9E1206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8997" y="4375890"/>
            <a:ext cx="2556578" cy="12910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Footer Placeholder 15">
            <a:extLst>
              <a:ext uri="{FF2B5EF4-FFF2-40B4-BE49-F238E27FC236}">
                <a16:creationId xmlns:a16="http://schemas.microsoft.com/office/drawing/2014/main" id="{B2A74AF7-DFFE-4795-8CF0-8C90F6C3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16">
            <a:extLst>
              <a:ext uri="{FF2B5EF4-FFF2-40B4-BE49-F238E27FC236}">
                <a16:creationId xmlns:a16="http://schemas.microsoft.com/office/drawing/2014/main" id="{13F4D90B-645E-4CFF-8AA0-91C269845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" name="Date Placeholder 14">
            <a:extLst>
              <a:ext uri="{FF2B5EF4-FFF2-40B4-BE49-F238E27FC236}">
                <a16:creationId xmlns:a16="http://schemas.microsoft.com/office/drawing/2014/main" id="{21EA3114-5B31-47ED-9AB6-EE59E5803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074144488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6D81B66-9FC1-4E48-808B-98B1726D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747F51C0-908A-420C-B5BC-5685D0E95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9716" y="1823625"/>
            <a:ext cx="4719884" cy="580030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4F835D01-B0D4-49D8-B947-C2062305C5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9005" y="4230943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0B4ACDBA-7606-44B8-B1E1-C4750F895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005" y="4546458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D24600D7-8A94-406B-9274-351140BE27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37502" y="4234631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5FE6844F-9BC3-4E56-82B1-0B53BE292B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7503" y="4550146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105C7AE2-E0F2-4EA9-B804-774B125FB0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4218499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4B70930A-D98B-43B3-BC32-B48D9D7F0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534014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00DE4BC-2A21-4C62-8F5C-AFE1D0AEDF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6967" y="4218499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0EEFD44C-4B64-4246-BC04-76812ED5E0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46967" y="4534014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AB492A3E-766F-42FE-A5F7-88807B595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id="{784AE79C-95F2-4A84-B62A-95B076FB0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1C2E5CE3-E252-4255-BF5E-8B4F1F3A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E5C588-A831-4EB3-BFDF-78002F7D55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08479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>
            <a:extLst>
              <a:ext uri="{FF2B5EF4-FFF2-40B4-BE49-F238E27FC236}">
                <a16:creationId xmlns:a16="http://schemas.microsoft.com/office/drawing/2014/main" id="{AD31BE3F-B09E-4BCC-947F-3D4DB153E35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66976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id="{0BF7BBBD-C42C-408E-8F10-7B1BF3C53EF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972085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74FF5159-7129-4F52-B5B7-13F2D04EAD3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109232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10452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4076C2D-3CFB-4EFB-8012-9F6E65333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D3A9EE-57EE-476A-A657-3A40198189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6218" y="690802"/>
            <a:ext cx="4936277" cy="575890"/>
          </a:xfrm>
          <a:prstGeom prst="rect">
            <a:avLst/>
          </a:prstGeom>
        </p:spPr>
        <p:txBody>
          <a:bodyPr/>
          <a:lstStyle>
            <a:lvl1pPr algn="l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2A0CB777-EF14-4BA6-A19D-697B165B1D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90069" y="2568679"/>
            <a:ext cx="3008631" cy="3481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0053894D-FD48-4BB5-84D8-2EE54EC8D7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0069" y="2861988"/>
            <a:ext cx="3008630" cy="6366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32A7FBEC-71F7-4A1F-82A1-C7FBFE0518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13979" y="2568679"/>
            <a:ext cx="3008631" cy="3481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00EDBC93-E454-47AD-B9C9-E7CCE8DE6B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13979" y="2861988"/>
            <a:ext cx="3008630" cy="6366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14">
            <a:extLst>
              <a:ext uri="{FF2B5EF4-FFF2-40B4-BE49-F238E27FC236}">
                <a16:creationId xmlns:a16="http://schemas.microsoft.com/office/drawing/2014/main" id="{E792D94E-72D4-43F1-8063-14A3F6270A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90069" y="5044309"/>
            <a:ext cx="3008631" cy="3481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C18EBA8F-5A95-4501-A602-A9889F0CE3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90069" y="5337618"/>
            <a:ext cx="3008630" cy="6366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14">
            <a:extLst>
              <a:ext uri="{FF2B5EF4-FFF2-40B4-BE49-F238E27FC236}">
                <a16:creationId xmlns:a16="http://schemas.microsoft.com/office/drawing/2014/main" id="{AF03D6DF-70BB-4EC0-B7BF-94BB780FDF0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13980" y="5047681"/>
            <a:ext cx="3008631" cy="3481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A21FAF3A-556C-4A61-B1C4-E6FB98BE40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13980" y="5340990"/>
            <a:ext cx="3008630" cy="6366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Footer Placeholder 15">
            <a:extLst>
              <a:ext uri="{FF2B5EF4-FFF2-40B4-BE49-F238E27FC236}">
                <a16:creationId xmlns:a16="http://schemas.microsoft.com/office/drawing/2014/main" id="{54442D89-5EE7-4BC5-A35D-B0F93DD36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6">
            <a:extLst>
              <a:ext uri="{FF2B5EF4-FFF2-40B4-BE49-F238E27FC236}">
                <a16:creationId xmlns:a16="http://schemas.microsoft.com/office/drawing/2014/main" id="{DC13E404-DE29-4300-A8D5-25F34585A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Date Placeholder 14">
            <a:extLst>
              <a:ext uri="{FF2B5EF4-FFF2-40B4-BE49-F238E27FC236}">
                <a16:creationId xmlns:a16="http://schemas.microsoft.com/office/drawing/2014/main" id="{1EAC24B5-8E72-46CA-9A6A-4A6D6EA2C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F11D19-3D38-460E-A8AF-F6A30642EC0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190069" y="1818852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F915DDB2-3A13-4240-8ECB-677499946C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13979" y="1818852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9059CA0-144F-4780-BA0D-005B827AAEC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90069" y="4281832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770164C-988C-4217-B0E9-7D0DC17C8BC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08115" y="4294030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24145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D540A63-9BB9-478A-BE65-7A901018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67FB1D5-16C4-4AAC-9E31-560F596F8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555" y="1823626"/>
            <a:ext cx="4569572" cy="580029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269BEF2-E65B-4046-B8D1-1E5DC6D582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6595" y="2807310"/>
            <a:ext cx="5824073" cy="194014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200000"/>
              </a:lnSpc>
              <a:spcBef>
                <a:spcPts val="0"/>
              </a:spcBef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Footer Placeholder 15">
            <a:extLst>
              <a:ext uri="{FF2B5EF4-FFF2-40B4-BE49-F238E27FC236}">
                <a16:creationId xmlns:a16="http://schemas.microsoft.com/office/drawing/2014/main" id="{D89CE923-C669-4E0E-8161-BB328133E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16">
            <a:extLst>
              <a:ext uri="{FF2B5EF4-FFF2-40B4-BE49-F238E27FC236}">
                <a16:creationId xmlns:a16="http://schemas.microsoft.com/office/drawing/2014/main" id="{C820EE41-4997-4CD3-B951-56ECA8842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Date Placeholder 14">
            <a:extLst>
              <a:ext uri="{FF2B5EF4-FFF2-40B4-BE49-F238E27FC236}">
                <a16:creationId xmlns:a16="http://schemas.microsoft.com/office/drawing/2014/main" id="{A2A3BC0C-B522-4DA2-BBC0-AC180D8B2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3191379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5F31BC2D-187A-4ED3-8D67-C55187E53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47F2F5-8E72-425B-A8C2-2B3262F730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5440" y="2741026"/>
            <a:ext cx="5002478" cy="2357066"/>
          </a:xfrm>
          <a:prstGeom prst="rect">
            <a:avLst/>
          </a:prstGeom>
        </p:spPr>
        <p:txBody>
          <a:bodyPr/>
          <a:lstStyle>
            <a:lvl1pPr algn="ctr">
              <a:defRPr sz="4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505472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90FC0B-50EB-42D6-A2A5-E02EE642E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04AFCE56-D794-4638-A3EC-63DCFB4B6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511" y="760406"/>
            <a:ext cx="5424988" cy="579245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18D6597-136D-4434-B628-D387BBEEC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5511" y="3417877"/>
            <a:ext cx="280628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0691DF94-6587-4325-9C04-970034F1A8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511" y="3766050"/>
            <a:ext cx="280628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3CE4E75-7868-44AD-9AF2-753E07BE78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4520" y="3400925"/>
            <a:ext cx="280628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A9FE9C2-0801-4D41-A54B-E00BC7AB7C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4520" y="3749098"/>
            <a:ext cx="280628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32FBCC2-2CDB-448A-AA61-8D99495226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63529" y="3400925"/>
            <a:ext cx="269224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F6A4D9D-1690-4C0A-9F62-1FE93C0145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3529" y="3749098"/>
            <a:ext cx="269224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48863DDD-C3CC-439D-B738-34F6E8960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id="{A4788388-29C8-4E9F-BF82-A1648088A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5E6E1CB5-0E5F-4B44-8044-4010565FC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385285123"/>
      </p:ext>
    </p:extLst>
  </p:cSld>
  <p:clrMapOvr>
    <a:masterClrMapping/>
  </p:clrMapOvr>
</p:sldLayout>
</file>

<file path=ppt/slideLayouts/slideLayout9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E96CB8F-A88F-40C3-A65B-8C33A16A0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086E70-8E77-436D-93CE-4BCD3EC94B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799" y="1380501"/>
            <a:ext cx="5097428" cy="991689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95B0D27-123C-4F09-AEDC-7874964B7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2337" y="3400981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5400" kern="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F3772143-8573-4FED-977E-651FC59C16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2336" y="4670980"/>
            <a:ext cx="2693129" cy="11516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FD80858-A8CA-496F-8CC0-5ACDBE65112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87933" y="3400981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5400" kern="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2B840B1F-9319-4653-84C5-FF1FDC5E9D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87931" y="4670980"/>
            <a:ext cx="2693129" cy="11516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882E4D8-D2AA-4EA0-BBCE-50334E8D16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3530" y="3400981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5400" kern="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7EFBCD4-F812-493F-895A-3449020A06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3528" y="4670980"/>
            <a:ext cx="2693129" cy="11516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698D43C2-06AB-4549-BCD0-CBDCA0653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id="{7B2AB1D3-DFF0-43A8-BDE0-52FB314E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28A81ABF-135E-483F-9992-6F79C2F55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3078761954"/>
      </p:ext>
    </p:extLst>
  </p:cSld>
  <p:clrMapOvr>
    <a:masterClrMapping/>
  </p:clrMapOvr>
</p:sldLayout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419.xml"/><Relationship Id="rId5" Type="http://schemas.openxmlformats.org/officeDocument/2006/relationships/slideLayout" Target="../slideLayouts/slideLayout515.xml"/><Relationship Id="rId6" Type="http://schemas.openxmlformats.org/officeDocument/2006/relationships/slideLayout" Target="../slideLayouts/slideLayout613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82.xml"/><Relationship Id="rId9" Type="http://schemas.openxmlformats.org/officeDocument/2006/relationships/slideLayout" Target="../slideLayouts/slideLayout920.xml"/><Relationship Id="rId10" Type="http://schemas.openxmlformats.org/officeDocument/2006/relationships/slideLayout" Target="../slideLayouts/slideLayout1017.xml"/><Relationship Id="rId11" Type="http://schemas.openxmlformats.org/officeDocument/2006/relationships/slideLayout" Target="../slideLayouts/slideLayout1114.xml"/><Relationship Id="rId12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421.xml"/><Relationship Id="rId15" Type="http://schemas.openxmlformats.org/officeDocument/2006/relationships/slideLayout" Target="../slideLayouts/slideLayout1516.xml"/><Relationship Id="rId16" Type="http://schemas.openxmlformats.org/officeDocument/2006/relationships/slideLayout" Target="../slideLayouts/slideLayout1610.xml"/><Relationship Id="rId17" Type="http://schemas.openxmlformats.org/officeDocument/2006/relationships/slideLayout" Target="../slideLayouts/slideLayout178.xml"/><Relationship Id="rId18" Type="http://schemas.openxmlformats.org/officeDocument/2006/relationships/slideLayout" Target="../slideLayouts/slideLayout184.xml"/><Relationship Id="rId19" Type="http://schemas.openxmlformats.org/officeDocument/2006/relationships/slideLayout" Target="../slideLayouts/slideLayout1918.xml"/><Relationship Id="rId20" Type="http://schemas.openxmlformats.org/officeDocument/2006/relationships/slideLayout" Target="../slideLayouts/slideLayout2011.xml"/><Relationship Id="rId21" Type="http://schemas.openxmlformats.org/officeDocument/2006/relationships/slideLayout" Target="../slideLayouts/slideLayout216.xml"/><Relationship Id="rId22" Type="http://schemas.openxmlformats.org/officeDocument/2006/relationships/theme" Target="../theme/theme11.xml"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5">
            <a:extLst>
              <a:ext uri="{FF2B5EF4-FFF2-40B4-BE49-F238E27FC236}">
                <a16:creationId xmlns:a16="http://schemas.microsoft.com/office/drawing/2014/main" id="{710F293A-37AC-4A72-A56D-2A65F8EA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EE0BB053-ED5B-47E1-ABB2-81509465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90B7F12-A295-4495-AE4A-7640863C8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32235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Custom 15">
      <a:majorFont>
        <a:latin typeface="Century Gothic Bold"/>
        <a:ea typeface=""/>
        <a:cs typeface=""/>
      </a:majorFont>
      <a:minorFont>
        <a:latin typeface="Dayton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3.xml"/></Relationships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2.xml><?xml version="1.0" encoding="utf-8"?>
<ds:datastoreItem xmlns:ds="http://schemas.openxmlformats.org/officeDocument/2006/customXml" ds:itemID="{B3089DF1-5746-46EC-AE4D-E0FEEFA364EF}"/>
</file>

<file path=customXml/itemProps21.xml><?xml version="1.0" encoding="utf-8"?>
<ds:datastoreItem xmlns:ds="http://schemas.openxmlformats.org/officeDocument/2006/customXml" ds:itemID="{4C3B034D-ACEF-4C52-A048-622E130B9A24}"/>
</file>

<file path=customXml/itemProps33.xml><?xml version="1.0" encoding="utf-8"?>
<ds:datastoreItem xmlns:ds="http://schemas.openxmlformats.org/officeDocument/2006/customXml" ds:itemID="{08D07AFA-56ED-494E-AC96-7D874BD7F8DE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ap:Properties xmlns:vt="http://schemas.openxmlformats.org/officeDocument/2006/docPropsVTypes" xmlns:ap="http://schemas.openxmlformats.org/officeDocument/2006/extended-properties">
  <ap:TotalTime>0</ap:TotalTime>
  <ap:Template>TM56488565</ap:Template>
  <ap:Words>925</ap:Words>
  <ap:Application>Microsoft Office PowerPoint</ap:Application>
  <ap:PresentationFormat>Widescreen</ap:PresentationFormat>
  <ap:Paragraphs>281</ap:Paragraphs>
  <ap:Slides>20</ap:Slides>
  <ap:Notes>2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ap:HeadingPairs>
  <ap:TitlesOfParts>
    <vt:vector baseType="lpstr" size="26">
      <vt:lpstr>Arial</vt:lpstr>
      <vt:lpstr>Calibri</vt:lpstr>
      <vt:lpstr>Century Gothic Bold</vt:lpstr>
      <vt:lpstr>Courier New</vt:lpstr>
      <vt:lpstr>Daytona Pro Light</vt:lpstr>
      <vt:lpstr>Office Theme</vt:lpstr>
      <vt:lpstr>Pitch Deck</vt:lpstr>
      <vt:lpstr>About Us</vt:lpstr>
      <vt:lpstr>Problem</vt:lpstr>
      <vt:lpstr>Solution</vt:lpstr>
      <vt:lpstr>Product Overview</vt:lpstr>
      <vt:lpstr>Product Benefits</vt:lpstr>
      <vt:lpstr>Company Overview</vt:lpstr>
      <vt:lpstr>Business Model</vt:lpstr>
      <vt:lpstr>Market opportunity overview</vt:lpstr>
      <vt:lpstr>Market opportunity comparison </vt:lpstr>
      <vt:lpstr>Our competition</vt:lpstr>
      <vt:lpstr>Our competition graphic </vt:lpstr>
      <vt:lpstr>Growth strategy</vt:lpstr>
      <vt:lpstr>Two-year action plan</vt:lpstr>
      <vt:lpstr>financials</vt:lpstr>
      <vt:lpstr>Our team</vt:lpstr>
      <vt:lpstr>Our team  </vt:lpstr>
      <vt:lpstr>Funding</vt:lpstr>
      <vt:lpstr>Summary</vt:lpstr>
      <vt:lpstr>Thank you 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2021-05-30T19:37:17Z</dcterms:created>
  <dcterms:modified xsi:type="dcterms:W3CDTF">2021-06-11T04:55:45Z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