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/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tags" Target="tags/tag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4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wmf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wmf"/><Relationship Id="rId23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MS/EMC-TM-XC | 2025-04-24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MS/EMC-TM-XC</OrgInhalt>
      <Wert>MS/EMC-TM-XC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2025. All rights reserved, also regarding any disposal, exploitation, reproduction, editing, distribution, as well as in the event of applications for industrial property rights.</OrgInhalt>
      <Wert>© Bosch Global Software Technologies Company Limited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2025-04-24</OrgInhalt>
      <Wert>2025-04-24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Bosch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FIXED-TERM Do Van Tu (MS/EMC-TM-XC)</dc:creator>
  <cp:lastModifiedBy>FIXED-TERM Do Van Tu (MS/EMC-TM-XC)</cp:lastModifiedBy>
  <cp:revision>1</cp:revision>
  <dcterms:created xsi:type="dcterms:W3CDTF">2025-04-24T09:32:10Z</dcterms:created>
  <dcterms:modified xsi:type="dcterms:W3CDTF">2025-04-24T09:32:19Z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