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"/>
  </p:notesMasterIdLst>
  <p:sldIdLst/>
  <p:sldSz cx="10969625" cy="61706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hQ3tBUQi5bpBH/gRacCwppiNR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6" Type="http://customschemas.google.com/relationships/presentationmetadata" Target="metadata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horizontal " userDrawn="1">
  <p:cSld name="Title horizontal 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anner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969625" cy="2049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Presentation Title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199" y="2254186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10" name="Name Date placeholder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198" y="3877138"/>
            <a:ext cx="9268637" cy="171202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25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9">
          <p15:clr>
            <a:srgbClr val="FBAE40"/>
          </p15:clr>
        </p15:guide>
        <p15:guide id="6" orient="horz" pos="3463">
          <p15:clr>
            <a:srgbClr val="FBAE40"/>
          </p15:clr>
        </p15:guide>
        <p15:guide id="7" orient="horz" pos="1943">
          <p15:clr>
            <a:srgbClr val="FBAE40"/>
          </p15:clr>
        </p15:guide>
        <p15:guide id="8" orient="horz" pos="20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verse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ogo"/>
          <p:cNvSpPr txBox="1">
            <a:spLocks noGrp="1" noRot="1" noMove="1" noResize="1" noEditPoints="1" noAdjustHandles="1" noChangeArrowheads="1" noChangeShapeType="1"/>
          </p:cNvSpPr>
          <p:nvPr>
            <p:ph type="body" idx="1" hasCustomPrompt="1"/>
          </p:nvPr>
        </p:nvSpPr>
        <p:spPr>
          <a:xfrm>
            <a:off x="634875" y="808264"/>
            <a:ext cx="4596486" cy="479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14350" lvl="0" indent="-28575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3549" y="808262"/>
            <a:ext cx="4953001" cy="4796855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70A7DDB5-9A93-2C32-858A-EA883E81F9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1597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horizontal " preserve="1" userDrawn="1">
  <p:cSld name="1_Split horizontal 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231970" y="742950"/>
            <a:ext cx="10600842" cy="3216166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4098471"/>
            <a:ext cx="10558800" cy="1438328"/>
          </a:xfrm>
        </p:spPr>
        <p:txBody>
          <a:bodyPr lIns="0" tIns="0" rIns="0" bIns="0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0E0352A3-7FD0-92F9-450A-C67D7DC33F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52726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ogo"/>
          <p:cNvSpPr txBox="1">
            <a:spLocks noGrp="1" noRot="1" noMove="1" noResize="1" noEditPoints="1" noAdjustHandles="1" noChangeArrowheads="1" noChangeShapeType="1"/>
          </p:cNvSpPr>
          <p:nvPr>
            <p:ph type="body" idx="1" hasCustomPrompt="1"/>
          </p:nvPr>
        </p:nvSpPr>
        <p:spPr>
          <a:xfrm>
            <a:off x="5879537" y="849085"/>
            <a:ext cx="4596486" cy="472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14350" lvl="0" indent="-28575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7714" y="849085"/>
            <a:ext cx="4953001" cy="4724501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4519EF8B-BDA3-0FDA-7E49-64A0679A37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68128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 logo horizontal " userDrawn="1">
  <p:cSld name="White logo horizontal 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" hasCustomPrompt="1"/>
          </p:nvPr>
        </p:nvSpPr>
        <p:spPr>
          <a:xfrm>
            <a:off x="0" y="808264"/>
            <a:ext cx="10969625" cy="5294702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9672213" y="5561282"/>
            <a:ext cx="1160600" cy="478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hapter_title">
            <a:extLst>
              <a:ext uri="{FF2B5EF4-FFF2-40B4-BE49-F238E27FC236}">
                <a16:creationId xmlns:a16="http://schemas.microsoft.com/office/drawing/2014/main" id="{1A45C5DD-7758-30DF-6A15-7D79D3BAA5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 Content " userDrawn="1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hapter_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9" name="Slide_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_placeholder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Vertical contents " userDrawn="1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hapter 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horizontal " preserve="1" userDrawn="1">
  <p:cSld name="1_Split horizontal 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231970" y="742950"/>
            <a:ext cx="10600842" cy="3216166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4098471"/>
            <a:ext cx="10558800" cy="1438328"/>
          </a:xfrm>
        </p:spPr>
        <p:txBody>
          <a:bodyPr lIns="0" tIns="0" rIns="0" bIns="0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0E0352A3-7FD0-92F9-450A-C67D7DC33F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39094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Vertical contents " userDrawn="1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hapter 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5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ogo"/>
          <p:cNvSpPr txBox="1">
            <a:spLocks noGrp="1" noRot="1" noMove="1" noResize="1" noEditPoints="1" noAdjustHandles="1" noChangeArrowheads="1" noChangeShapeType="1"/>
          </p:cNvSpPr>
          <p:nvPr>
            <p:ph type="body" idx="1" hasCustomPrompt="1"/>
          </p:nvPr>
        </p:nvSpPr>
        <p:spPr>
          <a:xfrm>
            <a:off x="5879537" y="849085"/>
            <a:ext cx="4596486" cy="472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14350" lvl="0" indent="-28575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77714" y="849085"/>
            <a:ext cx="4953001" cy="4724501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4519EF8B-BDA3-0FDA-7E49-64A0679A37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647297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 Vertical contents " userDrawn="1">
  <p:cSld name="4 Vertical contents 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Logo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hapter 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4" name="Slide 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0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1731">
          <p15:clr>
            <a:srgbClr val="FBAE40"/>
          </p15:clr>
        </p15:guide>
        <p15:guide id="9" pos="1810">
          <p15:clr>
            <a:srgbClr val="FBAE40"/>
          </p15:clr>
        </p15:guide>
        <p15:guide id="10" pos="3417">
          <p15:clr>
            <a:srgbClr val="FBAE40"/>
          </p15:clr>
        </p15:guide>
        <p15:guide id="11" pos="3495">
          <p15:clr>
            <a:srgbClr val="FBAE40"/>
          </p15:clr>
        </p15:guide>
        <p15:guide id="12" pos="5098">
          <p15:clr>
            <a:srgbClr val="FBAE40"/>
          </p15:clr>
        </p15:guide>
        <p15:guide id="13" pos="51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vertical " userDrawn="1">
  <p:cSld name="Title vertical 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Banner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88" y="-1"/>
            <a:ext cx="2709247" cy="617061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2" y="275230"/>
            <a:ext cx="7132831" cy="1142866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1" y="1573078"/>
            <a:ext cx="7132831" cy="2750950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70">
          <p15:clr>
            <a:srgbClr val="FBAE40"/>
          </p15:clr>
        </p15:guide>
        <p15:guide id="2" pos="6566">
          <p15:clr>
            <a:srgbClr val="FBAE40"/>
          </p15:clr>
        </p15:guide>
        <p15:guide id="3" orient="horz" pos="2093">
          <p15:clr>
            <a:srgbClr val="FBAE40"/>
          </p15:clr>
        </p15:guide>
        <p15:guide id="4" orient="horz" pos="2014">
          <p15:clr>
            <a:srgbClr val="FBAE40"/>
          </p15:clr>
        </p15:guide>
        <p15:guide id="5" orient="horz" pos="34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Horizontal contents " userDrawn="1">
  <p:cSld name="2 Horizontal contents 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hapter 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 x 2 Contents " userDrawn="1">
  <p:cSld name="2 x 2 Contents 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hapter Title"/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3225">
          <p15:clr>
            <a:srgbClr val="FBAE40"/>
          </p15:clr>
        </p15:guide>
        <p15:guide id="11" pos="36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horizontal " userDrawn="1">
  <p:cSld name="Chapter horizontal 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Banner"/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605342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9" name="Chaper Number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2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34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vertical " userDrawn="1">
  <p:cSld name="Chapter vertical 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anner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7" name="Chapter Number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64">
          <p15:clr>
            <a:srgbClr val="FBAE40"/>
          </p15:clr>
        </p15:guide>
        <p15:guide id="2" pos="6524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2738">
          <p15:clr>
            <a:srgbClr val="FBAE40"/>
          </p15:clr>
        </p15:guide>
        <p15:guide id="5" pos="2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without text " userDrawn="1">
  <p:cSld name="Full picture without text 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457201" y="865414"/>
            <a:ext cx="10016358" cy="4723744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C60446EF-ACEA-14E6-14E9-4F29361E40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634875" y="808264"/>
            <a:ext cx="4596486" cy="4796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14350" lvl="0" indent="-28575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/>
            </a:lvl1pPr>
            <a:lvl2pPr marL="914400" lvl="1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marL="1371600" lvl="2" indent="-228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marL="1828800" lvl="3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marL="2286000" lvl="4" indent="-228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marL="2743200" lvl="5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marL="3200400" lvl="6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marL="3657600" lvl="7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marL="4114800" lvl="8" indent="-3429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43549" y="808262"/>
            <a:ext cx="4953001" cy="4796855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70A7DDB5-9A93-2C32-858A-EA883E81F9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44325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with text " userDrawn="1">
  <p:cSld name="Full picture with text 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800100"/>
            <a:ext cx="10969625" cy="4736699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6849837" y="3168449"/>
            <a:ext cx="4119788" cy="236835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C29C2BE7-DD7B-94AA-BC5D-655381E0AA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8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horizontal " userDrawn="1">
  <p:cSld name="Split horizontal 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Logo" descr="fit@hcmus · GitHub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231970" y="742950"/>
            <a:ext cx="10600842" cy="3216166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4098471"/>
            <a:ext cx="10558800" cy="1438328"/>
          </a:xfrm>
        </p:spPr>
        <p:txBody>
          <a:bodyPr lIns="0" tIns="0" rIns="0" bIns="0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0E0352A3-7FD0-92F9-450A-C67D7DC33F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lit vertical " userDrawn="1">
  <p:cSld name="Split vertical 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Logo" descr="fit@hcmus · GitHub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1" y="1118506"/>
            <a:ext cx="4868697" cy="4418293"/>
          </a:xfrm>
        </p:spPr>
        <p:txBody>
          <a:bodyPr lIns="0" tIns="0" rIns="0" bIns="0"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sp>
        <p:nvSpPr>
          <p:cNvPr id="2" name="Chapter_title">
            <a:extLst>
              <a:ext uri="{FF2B5EF4-FFF2-40B4-BE49-F238E27FC236}">
                <a16:creationId xmlns:a16="http://schemas.microsoft.com/office/drawing/2014/main" id="{5804ED87-F3F8-31A9-810B-2DEE63510A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95302" y="130873"/>
            <a:ext cx="4868698" cy="816183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endParaRPr lang="en-US" noProof="1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56">
          <p15:clr>
            <a:srgbClr val="FBAE40"/>
          </p15:clr>
        </p15:guide>
        <p15:guide id="2" pos="6609">
          <p15:clr>
            <a:srgbClr val="FBAE40"/>
          </p15:clr>
        </p15:guide>
        <p15:guide id="3" orient="horz" pos="257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pos="3713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 noProof="1"/>
              <a:t>Add Slide Title</a:t>
            </a:r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pic>
        <p:nvPicPr>
          <p:cNvPr id="12" name="Google Shape;12;p1" descr="fit@hcmus · GitHub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9" r:id="rId6"/>
    <p:sldLayoutId id="2147483654" r:id="rId7"/>
    <p:sldLayoutId id="2147483655" r:id="rId8"/>
    <p:sldLayoutId id="2147483656" r:id="rId9"/>
    <p:sldLayoutId id="2147483672" r:id="rId10"/>
    <p:sldLayoutId id="2147483671" r:id="rId11"/>
    <p:sldLayoutId id="2147483673" r:id="rId12"/>
    <p:sldLayoutId id="2147483657" r:id="rId13"/>
    <p:sldLayoutId id="2147483659" r:id="rId14"/>
    <p:sldLayoutId id="2147483660" r:id="rId15"/>
    <p:sldLayoutId id="2147483674" r:id="rId16"/>
    <p:sldLayoutId id="2147483661" r:id="rId17"/>
    <p:sldLayoutId id="2147483670" r:id="rId18"/>
    <p:sldLayoutId id="2147483662" r:id="rId19"/>
    <p:sldLayoutId id="2147483663" r:id="rId20"/>
    <p:sldLayoutId id="2147483664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Bosch 2024">
  <a:themeElements>
    <a:clrScheme name="Bosch Blau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Noto Sans Symbols</vt:lpstr>
      <vt:lpstr>Wingdings</vt:lpstr>
      <vt:lpstr>Bosch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FIXED-TERM Do Van Tu (MS/EMC-TM-XC)</dc:creator>
  <cp:lastModifiedBy>ĐỖ VĂN TƯ</cp:lastModifiedBy>
  <cp:revision>26</cp:revision>
  <dcterms:created xsi:type="dcterms:W3CDTF">2025-02-13T11:00:48Z</dcterms:created>
  <dcterms:modified xsi:type="dcterms:W3CDTF">2025-07-10T16:59:25Z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