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/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5879537" y="447279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447279"/>
            <a:ext cx="4953001" cy="5126308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116472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horizontal " userDrawn="1">
  <p:cSld name="White logo horizontal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3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  <p:pic>
        <p:nvPicPr>
          <p:cNvPr id="7" name="Google Shape;33;p5" descr="fit@hcmus · GitHub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672213" y="5561282"/>
            <a:ext cx="1160600" cy="47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vertical " userDrawn="1">
  <p:cSld name="White logo vertical 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0909301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56" name="Google Shape;56;p11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6983" y="5719819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86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3" name="Google Shape;63;p12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0" name="Google Shape;80;p1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8" name="Google Shape;98;p1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8" name="Google Shape;108;p1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x 2 Contents " userDrawn="1">
  <p:cSld name="3 x 2 Contents 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x 2 Contents " userDrawn="1">
  <p:cSld name="4 x 2 Contents 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dirty="0"/>
          </a:p>
        </p:txBody>
      </p:sp>
      <p:sp>
        <p:nvSpPr>
          <p:cNvPr id="14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line only " userDrawn="1">
  <p:cSld name="Headline only 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8" name="Google Shape;138;p20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 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21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01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 userDrawn="1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57201" y="430731"/>
            <a:ext cx="10016358" cy="5158427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 userDrawn="1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7478109" y="4046483"/>
            <a:ext cx="3491515" cy="1490317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userDrawn="1">
  <p:cSld name="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163157" y="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 userDrawn="1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478810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478810"/>
            <a:ext cx="4953001" cy="5126308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noProof="1" smtClean="0"/>
              <a:t>Add Slide Title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70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Noto Sans Symbols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admin</cp:lastModifiedBy>
  <cp:revision>17</cp:revision>
  <dcterms:created xsi:type="dcterms:W3CDTF">2025-02-13T11:00:48Z</dcterms:created>
  <dcterms:modified xsi:type="dcterms:W3CDTF">2025-07-09T07:26:44Z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