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IdLst/>
  <p:sldSz cx="10969625" cy="61706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6" Type="http://customschemas.google.com/relationships/presentationmetadata" Target="meta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horizontal " userDrawn="1">
  <p:cSld name="Title horizontal 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 Content " userDrawn="1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endParaRPr lang="en-US" noProof="1"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3" name="Google Shape;63;p12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Vertical contents " userDrawn="1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205200" y="1296000"/>
            <a:ext cx="49140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endParaRPr lang="en-US" noProof="1"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5853600" y="1295999"/>
            <a:ext cx="49140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endParaRPr lang="en-US" noProof="1"/>
          </a:p>
        </p:txBody>
      </p:sp>
      <p:sp>
        <p:nvSpPr>
          <p:cNvPr id="69" name="Google Shape;69;p13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1" name="Google Shape;71;p13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Vertical contents " userDrawn="1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205200" y="1296000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endParaRPr lang="en-US" noProof="1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3900600" y="1296000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endParaRPr lang="en-US" noProof="1"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"/>
          </p:nvPr>
        </p:nvSpPr>
        <p:spPr>
          <a:xfrm>
            <a:off x="7596000" y="1295999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endParaRPr lang="en-US" noProof="1"/>
          </a:p>
        </p:txBody>
      </p:sp>
      <p:sp>
        <p:nvSpPr>
          <p:cNvPr id="78" name="Google Shape;78;p14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0" name="Google Shape;80;p14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Vertical contents " userDrawn="1">
  <p:cSld name="4 Vertical contents 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205200" y="1295399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endParaRPr lang="en-US" noProof="1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3"/>
          </p:nvPr>
        </p:nvSpPr>
        <p:spPr>
          <a:xfrm>
            <a:off x="2877600" y="1295400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endParaRPr lang="en-US" noProof="1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4"/>
          </p:nvPr>
        </p:nvSpPr>
        <p:spPr>
          <a:xfrm>
            <a:off x="5550000" y="1295399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endParaRPr lang="en-US" noProof="1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8222400" y="1295400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endParaRPr lang="en-US" noProof="1"/>
          </a:p>
        </p:txBody>
      </p:sp>
      <p:sp>
        <p:nvSpPr>
          <p:cNvPr id="88" name="Google Shape;88;p15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5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Horizontal contents " userDrawn="1">
  <p:cSld name="2 Horizontal contents 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205200" y="1296000"/>
            <a:ext cx="105588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3"/>
          </p:nvPr>
        </p:nvSpPr>
        <p:spPr>
          <a:xfrm>
            <a:off x="205200" y="3481200"/>
            <a:ext cx="105588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8" name="Google Shape;98;p16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x 2 Contents " userDrawn="1">
  <p:cSld name="2 x 2 Contents 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205200" y="12960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5850000" y="1295999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4"/>
          </p:nvPr>
        </p:nvSpPr>
        <p:spPr>
          <a:xfrm>
            <a:off x="205200" y="34812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5"/>
          </p:nvPr>
        </p:nvSpPr>
        <p:spPr>
          <a:xfrm>
            <a:off x="5850000" y="34812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08" name="Google Shape;108;p17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x 2 Contents " userDrawn="1">
  <p:cSld name="3 x 2 Contents 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205200" y="12960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3"/>
          </p:nvPr>
        </p:nvSpPr>
        <p:spPr>
          <a:xfrm>
            <a:off x="3900600" y="1295999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4"/>
          </p:nvPr>
        </p:nvSpPr>
        <p:spPr>
          <a:xfrm>
            <a:off x="7596000" y="1295999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5"/>
          </p:nvPr>
        </p:nvSpPr>
        <p:spPr>
          <a:xfrm>
            <a:off x="2052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6"/>
          </p:nvPr>
        </p:nvSpPr>
        <p:spPr>
          <a:xfrm>
            <a:off x="39006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7"/>
          </p:nvPr>
        </p:nvSpPr>
        <p:spPr>
          <a:xfrm>
            <a:off x="75960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x 2 Contents " userDrawn="1">
  <p:cSld name="4 x 2 Contents 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205200" y="12960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2877600" y="1295999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4"/>
          </p:nvPr>
        </p:nvSpPr>
        <p:spPr>
          <a:xfrm>
            <a:off x="5550000" y="12960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5"/>
          </p:nvPr>
        </p:nvSpPr>
        <p:spPr>
          <a:xfrm>
            <a:off x="8222400" y="1295999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6"/>
          </p:nvPr>
        </p:nvSpPr>
        <p:spPr>
          <a:xfrm>
            <a:off x="2052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7"/>
          </p:nvPr>
        </p:nvSpPr>
        <p:spPr>
          <a:xfrm>
            <a:off x="28776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8"/>
          </p:nvPr>
        </p:nvSpPr>
        <p:spPr>
          <a:xfrm>
            <a:off x="55500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9"/>
          </p:nvPr>
        </p:nvSpPr>
        <p:spPr>
          <a:xfrm>
            <a:off x="82224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line only " userDrawn="1">
  <p:cSld name="Headline only 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8" name="Google Shape;138;p20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0242" y="5471257"/>
            <a:ext cx="1695408" cy="6993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 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41" name="Google Shape;141;p21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vertical " userDrawn="1">
  <p:cSld name="Title vertical 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orizontal " userDrawn="1">
  <p:cSld name="Chapter horizontal 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endParaRPr lang="en-US" noProof="1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vertical " userDrawn="1">
  <p:cSld name="Chapter vertical 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5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endParaRPr lang="en-US" noProof="1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out text ">
  <p:cSld name="Full picture without text 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0969625" cy="55368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>
            <a:noFill/>
          </a:ln>
        </p:spPr>
      </p:pic>
      <p:pic>
        <p:nvPicPr>
          <p:cNvPr id="36" name="Google Shape;36;p6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 text ">
  <p:cSld name="Full picture with text 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0969625" cy="55368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 hasCustomPrompt="1"/>
          </p:nvPr>
        </p:nvSpPr>
        <p:spPr>
          <a:xfrm>
            <a:off x="406800" y="1036800"/>
            <a:ext cx="3780000" cy="24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2000" tIns="216000" rIns="252000" bIns="216000" anchor="t" anchorCtr="0">
            <a:normAutofit/>
          </a:bodyPr>
          <a:lstStyle>
            <a:lvl1pPr marL="457200" marR="0" lvl="0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 smtClean="0"/>
              <a:t>Add Text</a:t>
            </a:r>
          </a:p>
          <a:p>
            <a:endParaRPr dirty="0"/>
          </a:p>
        </p:txBody>
      </p:sp>
      <p:pic>
        <p:nvPicPr>
          <p:cNvPr id="40" name="Google Shape;40;p7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vertical ">
  <p:cSld name="Split vertical 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5486399" cy="55368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1" hasCustomPrompt="1"/>
          </p:nvPr>
        </p:nvSpPr>
        <p:spPr>
          <a:xfrm>
            <a:off x="5895302" y="410492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 smtClean="0"/>
              <a:t>Add Text</a:t>
            </a:r>
            <a:endParaRPr lang="en-US" noProof="1"/>
          </a:p>
        </p:txBody>
      </p:sp>
      <p:pic>
        <p:nvPicPr>
          <p:cNvPr id="48" name="Google Shape;48;p9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46;p9"/>
          <p:cNvPicPr preferRelativeResize="0">
            <a:picLocks/>
          </p:cNvPicPr>
          <p:nvPr userDrawn="1"/>
        </p:nvPicPr>
        <p:blipFill/>
        <p:spPr>
          <a:xfrm>
            <a:off x="5943599" y="478810"/>
            <a:ext cx="4603531" cy="5126308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>
            <a:noFill/>
          </a:ln>
        </p:spPr>
      </p:pic>
      <p:sp>
        <p:nvSpPr>
          <p:cNvPr id="9" name="Google Shape;47;p9"/>
          <p:cNvSpPr txBox="1">
            <a:spLocks noGrp="1"/>
          </p:cNvSpPr>
          <p:nvPr>
            <p:ph type="body" idx="1" hasCustomPrompt="1"/>
          </p:nvPr>
        </p:nvSpPr>
        <p:spPr>
          <a:xfrm>
            <a:off x="634875" y="478810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 smtClean="0"/>
              <a:t>Add Text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325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vertical ">
  <p:cSld name="White logo vertical 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-1" y="0"/>
            <a:ext cx="10899775" cy="61704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9672212" y="5561282"/>
            <a:ext cx="1231531" cy="5061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100"/>
              <a:buFont typeface="Arial"/>
              <a:buNone/>
              <a:defRPr sz="100"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endParaRPr/>
          </a:p>
        </p:txBody>
      </p:sp>
      <p:pic>
        <p:nvPicPr>
          <p:cNvPr id="56" name="Google Shape;56;p11" descr="fit@hcmus · GitHu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866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noProof="1"/>
          </a:p>
        </p:txBody>
      </p:sp>
      <p:pic>
        <p:nvPicPr>
          <p:cNvPr id="12" name="Google Shape;12;p1" descr="fit@hcmus · GitHub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69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Noto Sans Symbols</vt:lpstr>
      <vt:lpstr>Bosch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FIXED-TERM Do Van Tu (MS/EMC-TM-XC)</dc:creator>
  <cp:lastModifiedBy>admin</cp:lastModifiedBy>
  <cp:revision>9</cp:revision>
  <dcterms:created xsi:type="dcterms:W3CDTF">2025-02-13T11:00:48Z</dcterms:created>
  <dcterms:modified xsi:type="dcterms:W3CDTF">2025-07-08T08:40:36Z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