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969625" cy="6170613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MS/EMC-TM-XC | 2025-02-13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FDE9-4856-D3E3-EE9F-BA7B924F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Intership final presetation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8E9C-E56A-162F-F0D6-075808177B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Do Van Tu</a:t>
            </a:r>
          </a:p>
          <a:p>
            <a:r>
              <a:rPr lang="vi-VN" dirty="0"/>
              <a:t>MS/EMC-TM-XC</a:t>
            </a:r>
          </a:p>
          <a:p>
            <a:r>
              <a:rPr lang="vi-VN" dirty="0"/>
              <a:t>15/05/2024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F5BEC-DC27-4615-6B69-43FA4019AE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2. AI Slidegen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85196-3A9C-5645-F075-ECE6D8EE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 U</a:t>
            </a:r>
            <a:r>
              <a:rPr lang="en-US" dirty="0"/>
              <a:t>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20B0-4631-10A9-510F-FB8903BA3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Users upload a PowerPoint template (master slide)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topic and specific requirements for the desired slides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System returns downloadable and editable slide decks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E363F7-DC7E-5FD4-44A4-224761D85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054" y="1209599"/>
            <a:ext cx="4914900" cy="333961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C149-1333-704B-9089-C5D0638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5988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CFA5-081F-9FE2-0B98-7B15AABD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F81D4E-2D7A-6182-84F5-9B439574A4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2. AI Slidegen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E0EED-F50E-252D-A7BC-2870104A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 </a:t>
            </a:r>
            <a:r>
              <a:rPr lang="en-US" dirty="0"/>
              <a:t>Architecture / Workflow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960F73-4FE9-C33A-E4D9-0C92473A70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815" y="1295400"/>
            <a:ext cx="3950846" cy="42418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448B6-98DD-0CBD-8134-42B27B2A9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Input: User uploads PPTX template and content prompt.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Processing: AI analyzes requirements using Tree of Thought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Output: System delivers generated slides matching template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Feedback: User either accepts slides or requests revisions.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D67D-C026-304A-4FC0-3D867942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8137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307BAA-3E79-384E-453B-D03A7B3B7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2. AI </a:t>
            </a:r>
            <a:r>
              <a:rPr lang="en-US" dirty="0" err="1"/>
              <a:t>Slidegen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372E3-095F-99CC-DB67-CF19381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Impact &amp;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4FDEA-62C6-0CE5-820A-B67980B6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199" y="1296000"/>
            <a:ext cx="5704761" cy="14723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Speeds up basic slide creation by over 70%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Generates diverse slides based on the uploaded master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clear and intuitive charts automatically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89C25-DE90-027A-70AC-243AEC7BB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910" y="1280813"/>
            <a:ext cx="2105072" cy="42418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66CD6C-3910-D12C-8587-D85053011E9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8666931" y="1280813"/>
            <a:ext cx="2097069" cy="42418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8E00-0437-CCCA-16E1-7E3CB816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B73C97C-81CF-708E-201B-2806038110D0}"/>
              </a:ext>
            </a:extLst>
          </p:cNvPr>
          <p:cNvSpPr txBox="1">
            <a:spLocks/>
          </p:cNvSpPr>
          <p:nvPr/>
        </p:nvSpPr>
        <p:spPr>
          <a:xfrm>
            <a:off x="205199" y="3546033"/>
            <a:ext cx="5704761" cy="21979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Reduces reliance on manual design tools like PowerPoint or Google Slides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Improves content consistency across different presentations and teams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Makes presentation creation accessible for non-designers and technical users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679B4-D75C-FCDA-5549-B5F99763D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HR Interview </a:t>
            </a:r>
            <a:endParaRPr lang="vi-VN" dirty="0"/>
          </a:p>
          <a:p>
            <a:r>
              <a:rPr lang="en-US" dirty="0"/>
              <a:t>(AI Interview Assistant)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8C537-1564-B5E9-1190-FAFA70BC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41743-3606-63AF-1585-BA89A9E2FE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3. HR Interview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7169B-E3BE-6C94-5CEE-14EA8CB7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3.1 Introdution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4905-583C-A63A-E192-4F7D24F91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Employee Insight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Analyzes employee behavior and performance data to predict </a:t>
            </a:r>
            <a:r>
              <a:rPr lang="en-US" b="1" dirty="0"/>
              <a:t>attrition risk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Recommends personalized </a:t>
            </a:r>
            <a:r>
              <a:rPr lang="en-US" b="1" dirty="0"/>
              <a:t>retention actions</a:t>
            </a:r>
            <a:r>
              <a:rPr lang="en-US" dirty="0"/>
              <a:t> or engagement plans for at-risk employees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94836-CBA0-CED3-C9CE-2CDE57A186F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16B18-2B75-A748-F55B-0D44A53D2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CEF2B-9A33-56FF-41DF-0797D2EEECD4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Interview Assistant AI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online interview assessments</a:t>
            </a:r>
            <a:r>
              <a:rPr lang="en-US" dirty="0"/>
              <a:t>, including quizzes and behavioral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video analysis to evaluate </a:t>
            </a:r>
            <a:r>
              <a:rPr lang="en-US" b="1" dirty="0"/>
              <a:t>facial expressions</a:t>
            </a:r>
            <a:r>
              <a:rPr lang="en-US" dirty="0"/>
              <a:t>, </a:t>
            </a:r>
            <a:r>
              <a:rPr lang="en-US" b="1" dirty="0"/>
              <a:t>tone</a:t>
            </a:r>
            <a:r>
              <a:rPr lang="en-US" dirty="0"/>
              <a:t>, and </a:t>
            </a:r>
            <a:r>
              <a:rPr lang="en-US" b="1" dirty="0"/>
              <a:t>response quality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6716D8-FA44-6850-E3EE-416CD46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241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AB5E8-B130-6115-FABE-462B1E483C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3. HR Interview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BBCBF-6BBF-A192-6845-06D1EAEE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  U</a:t>
            </a:r>
            <a:r>
              <a:rPr lang="en-US" dirty="0"/>
              <a:t>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C5C89-EA0D-88C2-341D-CE7A50A38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8DD70F-8461-2F77-A33D-2AB28ADA4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0484-B429-9E0B-0581-9794909E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4621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3352-5765-DD68-6AA5-26FB1643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3.3 </a:t>
            </a:r>
            <a:r>
              <a:rPr lang="en-US" dirty="0" err="1"/>
              <a:t>Architech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30C9-D88F-1FA8-E367-72D4635A9C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3. HR Interview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8C32-E5BA-5744-C2EE-9DFC678E7D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16A04-D8BA-E26F-FB27-C6EA005D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88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E49F90-3D99-8DC9-A31A-4A4D0819A5A8}"/>
              </a:ext>
            </a:extLst>
          </p:cNvPr>
          <p:cNvSpPr>
            <a:spLocks noGrp="1"/>
          </p:cNvSpPr>
          <p:nvPr>
            <p:ph type="pic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2A6C-A5A7-AF72-1BF5-F1D94DF09B63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Link demo: </a:t>
            </a:r>
          </a:p>
        </p:txBody>
      </p:sp>
    </p:spTree>
    <p:extLst>
      <p:ext uri="{BB962C8B-B14F-4D97-AF65-F5344CB8AC3E}">
        <p14:creationId xmlns:p14="http://schemas.microsoft.com/office/powerpoint/2010/main" val="128587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791C-067D-B2D7-DE72-9A4758AD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535" y="271300"/>
            <a:ext cx="7132831" cy="6179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DD3CC-4B96-BD66-8046-DCA9F44B709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65534" y="1870745"/>
            <a:ext cx="7132831" cy="36743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Throughout this internship, I had the opportunity to work on three impactful projects: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Flicker Detection</a:t>
            </a:r>
            <a:r>
              <a:rPr lang="en-US" sz="1800" dirty="0"/>
              <a:t>: Improved the reliability of UI automation by detecting screen flickers automatically.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HN </a:t>
            </a:r>
            <a:r>
              <a:rPr lang="en-US" sz="1800" b="1" dirty="0" err="1"/>
              <a:t>Slidegen</a:t>
            </a:r>
            <a:r>
              <a:rPr lang="en-US" sz="1800" dirty="0"/>
              <a:t>: Accelerated content creation by generating professional slides from user input with AI.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HR Interview Assistant</a:t>
            </a:r>
            <a:r>
              <a:rPr lang="en-US" sz="1800" dirty="0"/>
              <a:t>: Enhanced the recruitment process through AI-driven interviews and employee insight analysis.</a:t>
            </a:r>
          </a:p>
          <a:p>
            <a:pPr>
              <a:buNone/>
            </a:pPr>
            <a:r>
              <a:rPr lang="en-US" sz="1800" dirty="0"/>
              <a:t>Each project helped solve real-world problems by combining automation, AI, and practical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326696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7A27-E3B1-A189-49FF-3658137E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200" y="2602899"/>
            <a:ext cx="9268637" cy="702364"/>
          </a:xfrm>
        </p:spPr>
        <p:txBody>
          <a:bodyPr/>
          <a:lstStyle/>
          <a:p>
            <a:r>
              <a:rPr lang="vi-VN" dirty="0"/>
              <a:t>Q &amp; 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2605E-23A5-2704-C268-F8B4645D0F9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47201" y="3565322"/>
            <a:ext cx="8462576" cy="947956"/>
          </a:xfrm>
        </p:spPr>
        <p:txBody>
          <a:bodyPr/>
          <a:lstStyle/>
          <a:p>
            <a:r>
              <a:rPr lang="en-US" dirty="0"/>
              <a:t>Thank you for listening!</a:t>
            </a:r>
            <a:br>
              <a:rPr lang="en-US" dirty="0"/>
            </a:br>
            <a:r>
              <a:rPr lang="en-US" dirty="0"/>
              <a:t>If you have any questions, I’d be happy to answer.</a:t>
            </a:r>
          </a:p>
        </p:txBody>
      </p:sp>
    </p:spTree>
    <p:extLst>
      <p:ext uri="{BB962C8B-B14F-4D97-AF65-F5344CB8AC3E}">
        <p14:creationId xmlns:p14="http://schemas.microsoft.com/office/powerpoint/2010/main" val="1544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81DB-F63D-BA69-1F4C-CC3AE3345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9C96-A131-A76F-CCA2-927BB57E03C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Flicker Detection</a:t>
            </a:r>
          </a:p>
          <a:p>
            <a:pPr marL="457200" indent="-457200">
              <a:buAutoNum type="arabicPeriod"/>
            </a:pPr>
            <a:r>
              <a:rPr lang="vi-VN" dirty="0"/>
              <a:t>AI</a:t>
            </a:r>
            <a:r>
              <a:rPr lang="en-US" dirty="0"/>
              <a:t> </a:t>
            </a:r>
            <a:r>
              <a:rPr lang="en-US" dirty="0" err="1"/>
              <a:t>Slidegen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HR Interview</a:t>
            </a:r>
          </a:p>
        </p:txBody>
      </p:sp>
    </p:spTree>
    <p:extLst>
      <p:ext uri="{BB962C8B-B14F-4D97-AF65-F5344CB8AC3E}">
        <p14:creationId xmlns:p14="http://schemas.microsoft.com/office/powerpoint/2010/main" val="29709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AF8CF-E575-F017-212D-F4451C56B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Flicker detection: </a:t>
            </a:r>
            <a:r>
              <a:rPr lang="en-US" b="1" dirty="0"/>
              <a:t>Detecting screen flicker issues in automation testing.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04958-BED2-34C2-CA9A-9D7A8B4C1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7B00D6-0AB0-3E94-2275-A8226F9F5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1.</a:t>
            </a:r>
            <a:r>
              <a:rPr lang="en-US" dirty="0"/>
              <a:t>Flicker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01CE-C8F9-294E-4808-64AD7B35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</a:t>
            </a:r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CCD6-9BEA-9C4F-B9AA-F017DD6D0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Flicker is the unintended screen blinking or instability during UI rendering.</a:t>
            </a:r>
          </a:p>
          <a:p>
            <a:endParaRPr lang="en-US" dirty="0"/>
          </a:p>
          <a:p>
            <a:r>
              <a:rPr lang="en-US" dirty="0"/>
              <a:t>In automation testing, flicker affects test reliability and user experience.</a:t>
            </a:r>
          </a:p>
          <a:p>
            <a:endParaRPr lang="en-US" dirty="0"/>
          </a:p>
          <a:p>
            <a:r>
              <a:rPr lang="en-US" dirty="0"/>
              <a:t>This project aims to automatically detect flicker from test videos to reduce manual inspection effort.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45FD-1DED-148D-3522-EE67207C2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1AEA-4B65-7409-B4E5-727A09C0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5928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20B36-841A-05F2-CEE6-3B4426BA5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1.</a:t>
            </a:r>
            <a:r>
              <a:rPr lang="en-US" dirty="0"/>
              <a:t>Flicker detection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47BA6-8014-FBE3-1B81-12ED1C2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</a:t>
            </a:r>
            <a:r>
              <a:rPr lang="en-US" dirty="0"/>
              <a:t>2 Use Cases &amp; Pain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87E9-0490-39F6-982C-6CA0F9707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4E8A6C-6CB0-A576-6784-715B55416FB3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E6263-8A82-0904-EA14-63D7D8FEC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91368A-3D28-4572-AE33-156981388F83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158949-BA56-8CDB-4911-088E3CE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568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4E6D9-FD16-A147-4912-39FCA60B90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1.Flicker detection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8FC38-DACE-B138-D885-C74D3C5E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</a:t>
            </a:r>
            <a:r>
              <a:rPr lang="en-US" dirty="0"/>
              <a:t>3 System Architecture /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4A4BB-981D-A4BA-CA23-C29BCC52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6701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3CE07-E917-4290-BC8E-4AD3DB2A5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1.Flicker detection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7B65A4-1141-D265-C924-EBD0274E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1.4 Impact &amp; Result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3165-142A-168F-9E7D-EEE9AA9B2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ABF66-442D-F3B1-A4C6-3FF38458DD0F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109E8-A8D2-D401-6B71-066CE9CBA3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62B909-5828-2867-0A7F-FE9663840D78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EE6E0C-62C9-E6D6-110E-44A2E8CD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756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2AD1D-F82A-7684-A3FA-A8253543B4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AI</a:t>
            </a:r>
            <a:r>
              <a:rPr lang="en-US" dirty="0"/>
              <a:t> </a:t>
            </a:r>
            <a:r>
              <a:rPr lang="en-US" dirty="0" err="1"/>
              <a:t>Slidegen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E76159-D2A0-8DC4-FCE8-4F176B859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E4357-596A-0BD0-72FD-A305002CB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2. AI Slidegen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23D50-13CB-2AD3-9625-9DE2D542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 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A0D2-784F-1C0B-4B4C-753D46051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A tool for generating presentation slides with a predefined template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upload a custom PowerPoint template (master slide)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generates slides with essential layout and structure for basic presentations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52A7-9E1B-E73E-FB4A-0DDD674EF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2. Enhanced with AI-powered editing and flexibility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users to modify slides using natural language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content generation, formatting, and layout improvements automatically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9E09-1A12-B6B4-18FB-2C4721DF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9993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MS/EMC-TM-XC</OrgInhalt>
      <Wert>MS/EMC-TM-XC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2025. All rights reserved, also regarding any disposal, exploitation, reproduction, editing, distribution, as well as in the event of applications for industrial property rights.</OrgInhalt>
      <Wert>© Bosch Global Software Technologies Company Limited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2025-02-13</OrgInhalt>
      <Wert>2025-02-13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1994</TotalTime>
  <Words>509</Words>
  <Application>Microsoft Office PowerPoint</Application>
  <PresentationFormat>Custom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Bosch Office Sans</vt:lpstr>
      <vt:lpstr>Calibri</vt:lpstr>
      <vt:lpstr>Symbol</vt:lpstr>
      <vt:lpstr>Wingdings</vt:lpstr>
      <vt:lpstr>Bosch 2024</vt:lpstr>
      <vt:lpstr>Intership final presetation</vt:lpstr>
      <vt:lpstr>Agenda</vt:lpstr>
      <vt:lpstr>01</vt:lpstr>
      <vt:lpstr>1.1 Introduction</vt:lpstr>
      <vt:lpstr>1.2 Use Cases &amp; Pain Points</vt:lpstr>
      <vt:lpstr>1.3 System Architecture / Workflow</vt:lpstr>
      <vt:lpstr>1.4 Impact &amp; Result</vt:lpstr>
      <vt:lpstr>02</vt:lpstr>
      <vt:lpstr>2.1 Introduction</vt:lpstr>
      <vt:lpstr>2.2 Use cases</vt:lpstr>
      <vt:lpstr>2.3 Architecture / Workflow</vt:lpstr>
      <vt:lpstr>2.4 Impact &amp; Result</vt:lpstr>
      <vt:lpstr>03</vt:lpstr>
      <vt:lpstr>3.1 Introdution</vt:lpstr>
      <vt:lpstr>3.2  Use cases</vt:lpstr>
      <vt:lpstr>3.3 Architech</vt:lpstr>
      <vt:lpstr>PowerPoint Presentation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Report​</dc:title>
  <dc:creator>FIXED-TERM Do Van Tu (MS/EMC-TM-XC)</dc:creator>
  <cp:lastModifiedBy>ĐỖ VĂN TƯ</cp:lastModifiedBy>
  <cp:revision>17</cp:revision>
  <dcterms:created xsi:type="dcterms:W3CDTF">2025-02-13T11:00:48Z</dcterms:created>
  <dcterms:modified xsi:type="dcterms:W3CDTF">2025-05-14T17:22:44Z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