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tadata" ContentType="application/binary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"/>
  </p:notesMasterIdLst>
  <p:sldIdLst/>
  <p:sldSz cx="10969625" cy="61706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hQ3tBUQi5bpBH/gRacCwppiNR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0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6" Type="http://customschemas.google.com/relationships/presentationmetadata" Target="metadata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horizontal " userDrawn="1">
  <p:cSld name="Title horizontal 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969625" cy="204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 descr="fit@hcmus · Git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25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2590">
          <p15:clr>
            <a:srgbClr val="FBAE40"/>
          </p15:clr>
        </p15:guide>
        <p15:guide id="5" orient="horz" pos="2669">
          <p15:clr>
            <a:srgbClr val="FBAE40"/>
          </p15:clr>
        </p15:guide>
        <p15:guide id="6" orient="horz" pos="3463">
          <p15:clr>
            <a:srgbClr val="FBAE40"/>
          </p15:clr>
        </p15:guide>
        <p15:guide id="7" orient="horz" pos="1943">
          <p15:clr>
            <a:srgbClr val="FBAE40"/>
          </p15:clr>
        </p15:guide>
        <p15:guide id="8" orient="horz" pos="204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 logo horizontal " userDrawn="1">
  <p:cSld name="White logo horizontal 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3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  <p:pic>
        <p:nvPicPr>
          <p:cNvPr id="7" name="Google Shape;33;p5" descr="fit@hcmus · GitHub"/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9672213" y="5561282"/>
            <a:ext cx="1160600" cy="478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 logo vertical " userDrawn="1">
  <p:cSld name="White logo vertical 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0909301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56" name="Google Shape;56;p11" descr="fit@hcmus · GitHu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16983" y="5719819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86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 Content " userDrawn="1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63" name="Google Shape;63;p12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Vertical contents " userDrawn="1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71" name="Google Shape;71;p13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3225">
          <p15:clr>
            <a:srgbClr val="FBAE40"/>
          </p15:clr>
        </p15:guide>
        <p15:guide id="9" pos="368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Vertical contents " userDrawn="1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80" name="Google Shape;80;p14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5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Vertical contents " userDrawn="1">
  <p:cSld name="4 Vertical contents 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0" name="Google Shape;90;p15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1731">
          <p15:clr>
            <a:srgbClr val="FBAE40"/>
          </p15:clr>
        </p15:guide>
        <p15:guide id="9" pos="1810">
          <p15:clr>
            <a:srgbClr val="FBAE40"/>
          </p15:clr>
        </p15:guide>
        <p15:guide id="10" pos="3417">
          <p15:clr>
            <a:srgbClr val="FBAE40"/>
          </p15:clr>
        </p15:guide>
        <p15:guide id="11" pos="3495">
          <p15:clr>
            <a:srgbClr val="FBAE40"/>
          </p15:clr>
        </p15:guide>
        <p15:guide id="12" pos="5098">
          <p15:clr>
            <a:srgbClr val="FBAE40"/>
          </p15:clr>
        </p15:guide>
        <p15:guide id="13" pos="51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Horizontal contents " userDrawn="1">
  <p:cSld name="2 Horizontal contents 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98" name="Google Shape;98;p16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x 2 Contents " userDrawn="1">
  <p:cSld name="2 x 2 Contents 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08" name="Google Shape;108;p17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3225">
          <p15:clr>
            <a:srgbClr val="FBAE40"/>
          </p15:clr>
        </p15:guide>
        <p15:guide id="11" pos="368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x 2 Contents " userDrawn="1">
  <p:cSld name="3 x 2 Contents 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7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  <p15:guide id="12" orient="horz" pos="2113">
          <p15:clr>
            <a:srgbClr val="FBAE40"/>
          </p15:clr>
        </p15:guide>
        <p15:guide id="13" orient="horz" pos="219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x 2 Contents " userDrawn="1">
  <p:cSld name="4 x 2 Contents 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 dirty="0"/>
          </a:p>
        </p:txBody>
      </p:sp>
      <p:sp>
        <p:nvSpPr>
          <p:cNvPr id="14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9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3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1731">
          <p15:clr>
            <a:srgbClr val="FBAE40"/>
          </p15:clr>
        </p15:guide>
        <p15:guide id="11" pos="1810">
          <p15:clr>
            <a:srgbClr val="FBAE40"/>
          </p15:clr>
        </p15:guide>
        <p15:guide id="12" pos="3416">
          <p15:clr>
            <a:srgbClr val="FBAE40"/>
          </p15:clr>
        </p15:guide>
        <p15:guide id="13" pos="3497">
          <p15:clr>
            <a:srgbClr val="FBAE40"/>
          </p15:clr>
        </p15:guide>
        <p15:guide id="14" pos="5098">
          <p15:clr>
            <a:srgbClr val="FBAE40"/>
          </p15:clr>
        </p15:guide>
        <p15:guide id="15" pos="51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vertical " userDrawn="1">
  <p:cSld name="Title vertical 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88" y="-1"/>
            <a:ext cx="2709247" cy="61706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070">
          <p15:clr>
            <a:srgbClr val="FBAE40"/>
          </p15:clr>
        </p15:guide>
        <p15:guide id="2" pos="6566">
          <p15:clr>
            <a:srgbClr val="FBAE40"/>
          </p15:clr>
        </p15:guide>
        <p15:guide id="3" orient="horz" pos="2093">
          <p15:clr>
            <a:srgbClr val="FBAE40"/>
          </p15:clr>
        </p15:guide>
        <p15:guide id="4" orient="horz" pos="2014">
          <p15:clr>
            <a:srgbClr val="FBAE40"/>
          </p15:clr>
        </p15:guide>
        <p15:guide id="5" orient="horz" pos="34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Headline only " userDrawn="1">
  <p:cSld name="Headline only 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38" name="Google Shape;138;p20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20242" y="5471257"/>
            <a:ext cx="1695408" cy="6993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hapter_titleonly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slide " type="blank">
  <p:cSld name="BLANK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75" rIns="0" bIns="0" anchor="t" anchorCtr="0">
            <a:norm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5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41" name="Google Shape;141;p21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8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horizontal " userDrawn="1">
  <p:cSld name="Chapter horizontal 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605342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 smtClean="0"/>
              <a:t>Chapter title</a:t>
            </a:r>
            <a:endParaRPr lang="en-US" noProof="1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42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34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vertical " userDrawn="1">
  <p:cSld name="Chapter vertical 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5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 smtClean="0"/>
              <a:t>Chapter title</a:t>
            </a:r>
            <a:endParaRPr lang="en-US" noProof="1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2064">
          <p15:clr>
            <a:srgbClr val="FBAE40"/>
          </p15:clr>
        </p15:guide>
        <p15:guide id="2" pos="6524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2738">
          <p15:clr>
            <a:srgbClr val="FBAE40"/>
          </p15:clr>
        </p15:guide>
        <p15:guide id="5" pos="2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icture without text " userDrawn="1">
  <p:cSld name="Full picture without text 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8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icture with text " userDrawn="1">
  <p:cSld name="Full picture with text 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8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horizontal " userDrawn="1">
  <p:cSld name="Split horizontal 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vertical " userDrawn="1">
  <p:cSld name="Split vertical 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456">
          <p15:clr>
            <a:srgbClr val="FBAE40"/>
          </p15:clr>
        </p15:guide>
        <p15:guide id="2" pos="6609">
          <p15:clr>
            <a:srgbClr val="FBAE40"/>
          </p15:clr>
        </p15:guide>
        <p15:guide id="3" orient="horz" pos="257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pos="371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7;p9"/>
          <p:cNvSpPr txBox="1">
            <a:spLocks noGrp="1"/>
          </p:cNvSpPr>
          <p:nvPr>
            <p:ph type="body" idx="1" hasCustomPrompt="1"/>
          </p:nvPr>
        </p:nvSpPr>
        <p:spPr>
          <a:xfrm>
            <a:off x="634875" y="478810"/>
            <a:ext cx="4596486" cy="5126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 smtClean="0"/>
              <a:t>Add Text</a:t>
            </a:r>
            <a:endParaRPr lang="en-US" noProof="1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3549" y="478810"/>
            <a:ext cx="4953001" cy="5126308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4432516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noProof="1" smtClean="0"/>
              <a:t>Add Slide Title</a:t>
            </a:r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pic>
        <p:nvPicPr>
          <p:cNvPr id="12" name="Google Shape;12;p1" descr="fit@hcmus · GitHub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Bosch 2024">
  <a:themeElements>
    <a:clrScheme name="Bosch Blau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Noto Sans Symbols</vt:lpstr>
      <vt:lpstr>Bosch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FIXED-TERM Do Van Tu (MS/EMC-TM-XC)</dc:creator>
  <cp:lastModifiedBy>admin</cp:lastModifiedBy>
  <cp:revision>12</cp:revision>
  <dcterms:created xsi:type="dcterms:W3CDTF">2025-02-13T11:00:48Z</dcterms:created>
  <dcterms:modified xsi:type="dcterms:W3CDTF">2025-07-08T10:18:43Z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