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3374-29B7-44E8-9C91-64DAB7C1928A}"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4F16919A-0D72-446D-BE5C-5CE7303DF81D}">
      <dgm:prSet custT="1"/>
      <dgm:spPr/>
      <dgm:t>
        <a:bodyPr/>
        <a:lstStyle/>
        <a:p>
          <a:r>
            <a:rPr lang="en-US" sz="2800" b="1">
              <a:latin typeface="Times New Roman" panose="02020603050405020304" pitchFamily="18" charset="0"/>
              <a:cs typeface="Times New Roman" panose="02020603050405020304" pitchFamily="18" charset="0"/>
            </a:rPr>
            <a:t>1.2.Một số ứng dụng của dự đoán giá</a:t>
          </a:r>
          <a:endParaRPr lang="en-US" sz="2800">
            <a:latin typeface="Times New Roman" panose="02020603050405020304" pitchFamily="18" charset="0"/>
            <a:cs typeface="Times New Roman" panose="02020603050405020304" pitchFamily="18" charset="0"/>
          </a:endParaRPr>
        </a:p>
      </dgm:t>
    </dgm:pt>
    <dgm:pt modelId="{7A50ED14-1859-4282-805D-146D67BCA6FC}" type="parTrans" cxnId="{19D7CADF-A77C-40BA-A8E4-A36EDCBB48E5}">
      <dgm:prSet/>
      <dgm:spPr/>
      <dgm:t>
        <a:bodyPr/>
        <a:lstStyle/>
        <a:p>
          <a:endParaRPr lang="en-US"/>
        </a:p>
      </dgm:t>
    </dgm:pt>
    <dgm:pt modelId="{192A6C01-7EC8-4257-8607-54B0467F9ED4}" type="sibTrans" cxnId="{19D7CADF-A77C-40BA-A8E4-A36EDCBB48E5}">
      <dgm:prSet/>
      <dgm:spPr/>
      <dgm:t>
        <a:bodyPr/>
        <a:lstStyle/>
        <a:p>
          <a:endParaRPr lang="en-US"/>
        </a:p>
      </dgm:t>
    </dgm:pt>
    <dgm:pt modelId="{DF0332D5-7D95-4A02-93D0-155015FBE186}">
      <dgm:prSet custT="1"/>
      <dgm:spPr/>
      <dgm:t>
        <a:bodyPr/>
        <a:lstStyle/>
        <a:p>
          <a:r>
            <a:rPr lang="en-US" sz="2200">
              <a:latin typeface="Times New Roman" panose="02020603050405020304" pitchFamily="18" charset="0"/>
              <a:cs typeface="Times New Roman" panose="02020603050405020304" pitchFamily="18" charset="0"/>
            </a:rPr>
            <a:t>Thị trường tài chính</a:t>
          </a:r>
        </a:p>
      </dgm:t>
    </dgm:pt>
    <dgm:pt modelId="{5013B5D1-05C0-46C3-A060-31F2A48F0685}" type="parTrans" cxnId="{902550E1-8D74-4E56-9C2E-5DA7601B0DB3}">
      <dgm:prSet/>
      <dgm:spPr/>
      <dgm:t>
        <a:bodyPr/>
        <a:lstStyle/>
        <a:p>
          <a:endParaRPr lang="en-US"/>
        </a:p>
      </dgm:t>
    </dgm:pt>
    <dgm:pt modelId="{6FEB2D95-C9F6-4816-8C69-2C6F8C8C7010}" type="sibTrans" cxnId="{902550E1-8D74-4E56-9C2E-5DA7601B0DB3}">
      <dgm:prSet/>
      <dgm:spPr/>
      <dgm:t>
        <a:bodyPr/>
        <a:lstStyle/>
        <a:p>
          <a:endParaRPr lang="en-US"/>
        </a:p>
      </dgm:t>
    </dgm:pt>
    <dgm:pt modelId="{63F657D2-6D7A-45B6-ABB0-22202178F944}">
      <dgm:prSet custT="1"/>
      <dgm:spPr/>
      <dgm:t>
        <a:bodyPr/>
        <a:lstStyle/>
        <a:p>
          <a:r>
            <a:rPr lang="en-US" sz="2200">
              <a:latin typeface="Times New Roman" panose="02020603050405020304" pitchFamily="18" charset="0"/>
              <a:cs typeface="Times New Roman" panose="02020603050405020304" pitchFamily="18" charset="0"/>
            </a:rPr>
            <a:t>Bất động sản</a:t>
          </a:r>
        </a:p>
      </dgm:t>
    </dgm:pt>
    <dgm:pt modelId="{B7A38C7C-A231-46A3-B263-AAF41ADB42F1}" type="parTrans" cxnId="{553DCCE8-CE0B-4420-BD99-997383CD0A25}">
      <dgm:prSet/>
      <dgm:spPr/>
      <dgm:t>
        <a:bodyPr/>
        <a:lstStyle/>
        <a:p>
          <a:endParaRPr lang="en-US"/>
        </a:p>
      </dgm:t>
    </dgm:pt>
    <dgm:pt modelId="{C6A63D67-1D18-4E26-B470-0635E9A812BE}" type="sibTrans" cxnId="{553DCCE8-CE0B-4420-BD99-997383CD0A25}">
      <dgm:prSet/>
      <dgm:spPr/>
      <dgm:t>
        <a:bodyPr/>
        <a:lstStyle/>
        <a:p>
          <a:endParaRPr lang="en-US"/>
        </a:p>
      </dgm:t>
    </dgm:pt>
    <dgm:pt modelId="{E9C82A50-221A-4AAC-9D9D-6F4446A3B36F}">
      <dgm:prSet custT="1"/>
      <dgm:spPr/>
      <dgm:t>
        <a:bodyPr/>
        <a:lstStyle/>
        <a:p>
          <a:r>
            <a:rPr lang="en-US" sz="2200">
              <a:latin typeface="Times New Roman" panose="02020603050405020304" pitchFamily="18" charset="0"/>
              <a:cs typeface="Times New Roman" panose="02020603050405020304" pitchFamily="18" charset="0"/>
            </a:rPr>
            <a:t>Dự báo chi phí</a:t>
          </a:r>
        </a:p>
      </dgm:t>
    </dgm:pt>
    <dgm:pt modelId="{94933690-169E-49F3-84F7-CB1A53F322E1}" type="parTrans" cxnId="{7FE346AD-9A78-48C7-899A-70E8919C4020}">
      <dgm:prSet/>
      <dgm:spPr/>
      <dgm:t>
        <a:bodyPr/>
        <a:lstStyle/>
        <a:p>
          <a:endParaRPr lang="en-US"/>
        </a:p>
      </dgm:t>
    </dgm:pt>
    <dgm:pt modelId="{9C9DE4B2-5368-4CCB-827B-2474B061E010}" type="sibTrans" cxnId="{7FE346AD-9A78-48C7-899A-70E8919C4020}">
      <dgm:prSet/>
      <dgm:spPr/>
      <dgm:t>
        <a:bodyPr/>
        <a:lstStyle/>
        <a:p>
          <a:endParaRPr lang="en-US"/>
        </a:p>
      </dgm:t>
    </dgm:pt>
    <dgm:pt modelId="{C13E02AE-BE28-4B84-A240-3E559574B590}">
      <dgm:prSet custT="1"/>
      <dgm:spPr/>
      <dgm:t>
        <a:bodyPr/>
        <a:lstStyle/>
        <a:p>
          <a:r>
            <a:rPr lang="en-US" sz="2200">
              <a:latin typeface="Times New Roman" panose="02020603050405020304" pitchFamily="18" charset="0"/>
              <a:cs typeface="Times New Roman" panose="02020603050405020304" pitchFamily="18" charset="0"/>
            </a:rPr>
            <a:t>Dự báo trong y tế</a:t>
          </a:r>
        </a:p>
      </dgm:t>
    </dgm:pt>
    <dgm:pt modelId="{A5FF32FB-47DB-4785-94C3-3EC4F999285A}" type="parTrans" cxnId="{AF0B3EE9-6BF9-42CE-8592-86FA3B72E14E}">
      <dgm:prSet/>
      <dgm:spPr/>
      <dgm:t>
        <a:bodyPr/>
        <a:lstStyle/>
        <a:p>
          <a:endParaRPr lang="en-US"/>
        </a:p>
      </dgm:t>
    </dgm:pt>
    <dgm:pt modelId="{F25965FC-CFBB-4474-8C22-698A6E94E6F8}" type="sibTrans" cxnId="{AF0B3EE9-6BF9-42CE-8592-86FA3B72E14E}">
      <dgm:prSet/>
      <dgm:spPr/>
      <dgm:t>
        <a:bodyPr/>
        <a:lstStyle/>
        <a:p>
          <a:endParaRPr lang="en-US"/>
        </a:p>
      </dgm:t>
    </dgm:pt>
    <dgm:pt modelId="{1CAE7244-725C-43F7-9F89-BC6D445A937F}" type="pres">
      <dgm:prSet presAssocID="{9CE73374-29B7-44E8-9C91-64DAB7C1928A}" presName="diagram" presStyleCnt="0">
        <dgm:presLayoutVars>
          <dgm:dir/>
          <dgm:resizeHandles val="exact"/>
        </dgm:presLayoutVars>
      </dgm:prSet>
      <dgm:spPr/>
    </dgm:pt>
    <dgm:pt modelId="{6888CF4A-6A11-49E6-B022-6CE7E6E66474}" type="pres">
      <dgm:prSet presAssocID="{4F16919A-0D72-446D-BE5C-5CE7303DF81D}" presName="node" presStyleLbl="node1" presStyleIdx="0" presStyleCnt="1" custScaleX="110275">
        <dgm:presLayoutVars>
          <dgm:bulletEnabled val="1"/>
        </dgm:presLayoutVars>
      </dgm:prSet>
      <dgm:spPr/>
    </dgm:pt>
  </dgm:ptLst>
  <dgm:cxnLst>
    <dgm:cxn modelId="{28E7B76F-C729-4C51-8F3A-B1292205F33B}" type="presOf" srcId="{4F16919A-0D72-446D-BE5C-5CE7303DF81D}" destId="{6888CF4A-6A11-49E6-B022-6CE7E6E66474}" srcOrd="0" destOrd="0" presId="urn:microsoft.com/office/officeart/2005/8/layout/default"/>
    <dgm:cxn modelId="{6F64C672-7855-4A4E-984F-C4AC11D09A63}" type="presOf" srcId="{DF0332D5-7D95-4A02-93D0-155015FBE186}" destId="{6888CF4A-6A11-49E6-B022-6CE7E6E66474}" srcOrd="0" destOrd="1" presId="urn:microsoft.com/office/officeart/2005/8/layout/default"/>
    <dgm:cxn modelId="{79565674-979A-475C-BB3D-743B3A4AA300}" type="presOf" srcId="{9CE73374-29B7-44E8-9C91-64DAB7C1928A}" destId="{1CAE7244-725C-43F7-9F89-BC6D445A937F}" srcOrd="0" destOrd="0" presId="urn:microsoft.com/office/officeart/2005/8/layout/default"/>
    <dgm:cxn modelId="{7FE346AD-9A78-48C7-899A-70E8919C4020}" srcId="{4F16919A-0D72-446D-BE5C-5CE7303DF81D}" destId="{E9C82A50-221A-4AAC-9D9D-6F4446A3B36F}" srcOrd="2" destOrd="0" parTransId="{94933690-169E-49F3-84F7-CB1A53F322E1}" sibTransId="{9C9DE4B2-5368-4CCB-827B-2474B061E010}"/>
    <dgm:cxn modelId="{54B848D7-7867-4B0B-ACFB-F77DA7DC4AEF}" type="presOf" srcId="{E9C82A50-221A-4AAC-9D9D-6F4446A3B36F}" destId="{6888CF4A-6A11-49E6-B022-6CE7E6E66474}" srcOrd="0" destOrd="3" presId="urn:microsoft.com/office/officeart/2005/8/layout/default"/>
    <dgm:cxn modelId="{19D7CADF-A77C-40BA-A8E4-A36EDCBB48E5}" srcId="{9CE73374-29B7-44E8-9C91-64DAB7C1928A}" destId="{4F16919A-0D72-446D-BE5C-5CE7303DF81D}" srcOrd="0" destOrd="0" parTransId="{7A50ED14-1859-4282-805D-146D67BCA6FC}" sibTransId="{192A6C01-7EC8-4257-8607-54B0467F9ED4}"/>
    <dgm:cxn modelId="{902550E1-8D74-4E56-9C2E-5DA7601B0DB3}" srcId="{4F16919A-0D72-446D-BE5C-5CE7303DF81D}" destId="{DF0332D5-7D95-4A02-93D0-155015FBE186}" srcOrd="0" destOrd="0" parTransId="{5013B5D1-05C0-46C3-A060-31F2A48F0685}" sibTransId="{6FEB2D95-C9F6-4816-8C69-2C6F8C8C7010}"/>
    <dgm:cxn modelId="{553DCCE8-CE0B-4420-BD99-997383CD0A25}" srcId="{4F16919A-0D72-446D-BE5C-5CE7303DF81D}" destId="{63F657D2-6D7A-45B6-ABB0-22202178F944}" srcOrd="1" destOrd="0" parTransId="{B7A38C7C-A231-46A3-B263-AAF41ADB42F1}" sibTransId="{C6A63D67-1D18-4E26-B470-0635E9A812BE}"/>
    <dgm:cxn modelId="{AF0B3EE9-6BF9-42CE-8592-86FA3B72E14E}" srcId="{4F16919A-0D72-446D-BE5C-5CE7303DF81D}" destId="{C13E02AE-BE28-4B84-A240-3E559574B590}" srcOrd="3" destOrd="0" parTransId="{A5FF32FB-47DB-4785-94C3-3EC4F999285A}" sibTransId="{F25965FC-CFBB-4474-8C22-698A6E94E6F8}"/>
    <dgm:cxn modelId="{87C438EA-D4CC-4E37-891D-DF702AB4F1A6}" type="presOf" srcId="{63F657D2-6D7A-45B6-ABB0-22202178F944}" destId="{6888CF4A-6A11-49E6-B022-6CE7E6E66474}" srcOrd="0" destOrd="2" presId="urn:microsoft.com/office/officeart/2005/8/layout/default"/>
    <dgm:cxn modelId="{783191EB-AA74-486D-A0F2-C5337104DC68}" type="presOf" srcId="{C13E02AE-BE28-4B84-A240-3E559574B590}" destId="{6888CF4A-6A11-49E6-B022-6CE7E6E66474}" srcOrd="0" destOrd="4" presId="urn:microsoft.com/office/officeart/2005/8/layout/default"/>
    <dgm:cxn modelId="{6699DD25-A1F9-4767-966E-E4492574F4EF}" type="presParOf" srcId="{1CAE7244-725C-43F7-9F89-BC6D445A937F}" destId="{6888CF4A-6A11-49E6-B022-6CE7E6E66474}"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1CFF33B-8583-4412-BD1D-ED571E81D358}"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US"/>
        </a:p>
      </dgm:t>
    </dgm:pt>
    <dgm:pt modelId="{A8D272A7-B2B2-4159-A425-CC2B761E580E}">
      <dgm:prSet custT="1"/>
      <dgm:spPr/>
      <dgm:t>
        <a:bodyPr/>
        <a:lstStyle/>
        <a:p>
          <a:r>
            <a:rPr lang="en-US" sz="2200" b="1">
              <a:latin typeface="Times New Roman" panose="02020603050405020304" pitchFamily="18" charset="0"/>
              <a:cs typeface="Times New Roman" panose="02020603050405020304" pitchFamily="18" charset="0"/>
            </a:rPr>
            <a:t>2.2.Một số phương pháp xử lý dữ liệu NAN</a:t>
          </a:r>
          <a:endParaRPr lang="en-US" sz="2200">
            <a:latin typeface="Times New Roman" panose="02020603050405020304" pitchFamily="18" charset="0"/>
            <a:cs typeface="Times New Roman" panose="02020603050405020304" pitchFamily="18" charset="0"/>
          </a:endParaRPr>
        </a:p>
      </dgm:t>
    </dgm:pt>
    <dgm:pt modelId="{5C0799BE-769C-4AED-8F76-2FDF34620A68}" type="parTrans" cxnId="{F42D077F-00EB-4FBD-84B7-5649984712AB}">
      <dgm:prSet/>
      <dgm:spPr/>
      <dgm:t>
        <a:bodyPr/>
        <a:lstStyle/>
        <a:p>
          <a:endParaRPr lang="en-US"/>
        </a:p>
      </dgm:t>
    </dgm:pt>
    <dgm:pt modelId="{883BE663-BE54-4D7F-8FD0-B38B95336099}" type="sibTrans" cxnId="{F42D077F-00EB-4FBD-84B7-5649984712AB}">
      <dgm:prSet/>
      <dgm:spPr/>
      <dgm:t>
        <a:bodyPr/>
        <a:lstStyle/>
        <a:p>
          <a:endParaRPr lang="en-US"/>
        </a:p>
      </dgm:t>
    </dgm:pt>
    <dgm:pt modelId="{3EF15E91-2D3B-40D4-A8F2-7E9DCEA61A2B}">
      <dgm:prSet custT="1"/>
      <dgm:spPr/>
      <dgm:t>
        <a:bodyPr/>
        <a:lstStyle/>
        <a:p>
          <a:r>
            <a:rPr lang="en-US" sz="1800">
              <a:latin typeface="Times New Roman" panose="02020603050405020304" pitchFamily="18" charset="0"/>
              <a:cs typeface="Times New Roman" panose="02020603050405020304" pitchFamily="18" charset="0"/>
            </a:rPr>
            <a:t>Xóa dữ liệu NaN</a:t>
          </a:r>
        </a:p>
      </dgm:t>
    </dgm:pt>
    <dgm:pt modelId="{F1BC34C7-A846-40F6-B08D-BF69E23F2F28}" type="parTrans" cxnId="{9222C3F8-1EC3-4C6E-9C8C-0B75066294F4}">
      <dgm:prSet/>
      <dgm:spPr/>
      <dgm:t>
        <a:bodyPr/>
        <a:lstStyle/>
        <a:p>
          <a:endParaRPr lang="en-US"/>
        </a:p>
      </dgm:t>
    </dgm:pt>
    <dgm:pt modelId="{17E64413-3ACA-4A32-BA00-5F7C6CBE040C}" type="sibTrans" cxnId="{9222C3F8-1EC3-4C6E-9C8C-0B75066294F4}">
      <dgm:prSet/>
      <dgm:spPr/>
      <dgm:t>
        <a:bodyPr/>
        <a:lstStyle/>
        <a:p>
          <a:endParaRPr lang="en-US"/>
        </a:p>
      </dgm:t>
    </dgm:pt>
    <dgm:pt modelId="{5BEE57E8-1DFF-4E7C-B7E5-16177C9B0293}">
      <dgm:prSet custT="1"/>
      <dgm:spPr/>
      <dgm:t>
        <a:bodyPr/>
        <a:lstStyle/>
        <a:p>
          <a:r>
            <a:rPr lang="en-US" sz="1800">
              <a:latin typeface="Times New Roman" panose="02020603050405020304" pitchFamily="18" charset="0"/>
              <a:cs typeface="Times New Roman" panose="02020603050405020304" pitchFamily="18" charset="0"/>
            </a:rPr>
            <a:t>Điền giá trị</a:t>
          </a:r>
        </a:p>
      </dgm:t>
    </dgm:pt>
    <dgm:pt modelId="{6B44E2F0-E14B-4709-9377-B5834E8D5A59}" type="parTrans" cxnId="{9EF303C9-75D3-4674-AAAF-B5821C346690}">
      <dgm:prSet/>
      <dgm:spPr/>
      <dgm:t>
        <a:bodyPr/>
        <a:lstStyle/>
        <a:p>
          <a:endParaRPr lang="en-US"/>
        </a:p>
      </dgm:t>
    </dgm:pt>
    <dgm:pt modelId="{1CF59B15-09C1-42BD-938D-7B903D6DCCAF}" type="sibTrans" cxnId="{9EF303C9-75D3-4674-AAAF-B5821C346690}">
      <dgm:prSet/>
      <dgm:spPr/>
      <dgm:t>
        <a:bodyPr/>
        <a:lstStyle/>
        <a:p>
          <a:endParaRPr lang="en-US"/>
        </a:p>
      </dgm:t>
    </dgm:pt>
    <dgm:pt modelId="{B0FBEA64-F9CD-4342-89F5-6D4798D9488F}">
      <dgm:prSet custT="1"/>
      <dgm:spPr/>
      <dgm:t>
        <a:bodyPr/>
        <a:lstStyle/>
        <a:p>
          <a:r>
            <a:rPr lang="en-US" sz="1800">
              <a:latin typeface="Times New Roman" panose="02020603050405020304" pitchFamily="18" charset="0"/>
              <a:cs typeface="Times New Roman" panose="02020603050405020304" pitchFamily="18" charset="0"/>
            </a:rPr>
            <a:t>Tạo cột mới</a:t>
          </a:r>
        </a:p>
      </dgm:t>
    </dgm:pt>
    <dgm:pt modelId="{C332E235-529F-4B1C-BBDB-5867E5589316}" type="parTrans" cxnId="{34C44FF6-1A67-4F32-9FEC-9477B3838BC6}">
      <dgm:prSet/>
      <dgm:spPr/>
      <dgm:t>
        <a:bodyPr/>
        <a:lstStyle/>
        <a:p>
          <a:endParaRPr lang="en-US"/>
        </a:p>
      </dgm:t>
    </dgm:pt>
    <dgm:pt modelId="{A8EB7FF1-F3B8-4F4B-AB37-65A9DAB1927D}" type="sibTrans" cxnId="{34C44FF6-1A67-4F32-9FEC-9477B3838BC6}">
      <dgm:prSet/>
      <dgm:spPr/>
      <dgm:t>
        <a:bodyPr/>
        <a:lstStyle/>
        <a:p>
          <a:endParaRPr lang="en-US"/>
        </a:p>
      </dgm:t>
    </dgm:pt>
    <dgm:pt modelId="{9AAC9501-2EE8-4B70-8856-827DC23ED608}">
      <dgm:prSet custT="1"/>
      <dgm:spPr/>
      <dgm:t>
        <a:bodyPr/>
        <a:lstStyle/>
        <a:p>
          <a:r>
            <a:rPr lang="en-US" sz="1800">
              <a:latin typeface="Times New Roman" panose="02020603050405020304" pitchFamily="18" charset="0"/>
              <a:cs typeface="Times New Roman" panose="02020603050405020304" pitchFamily="18" charset="0"/>
            </a:rPr>
            <a:t>Sử dụng các mô hình học máy đặc biệt</a:t>
          </a:r>
        </a:p>
      </dgm:t>
    </dgm:pt>
    <dgm:pt modelId="{F98CEB3B-A661-4DAC-8153-A7C2D278AC1E}" type="parTrans" cxnId="{62147341-DE21-4743-A09E-C59BCE6EB10C}">
      <dgm:prSet/>
      <dgm:spPr/>
      <dgm:t>
        <a:bodyPr/>
        <a:lstStyle/>
        <a:p>
          <a:endParaRPr lang="en-US"/>
        </a:p>
      </dgm:t>
    </dgm:pt>
    <dgm:pt modelId="{986DE332-F3D0-421C-8A34-2236E8550150}" type="sibTrans" cxnId="{62147341-DE21-4743-A09E-C59BCE6EB10C}">
      <dgm:prSet/>
      <dgm:spPr/>
      <dgm:t>
        <a:bodyPr/>
        <a:lstStyle/>
        <a:p>
          <a:endParaRPr lang="en-US"/>
        </a:p>
      </dgm:t>
    </dgm:pt>
    <dgm:pt modelId="{4B9EDB2E-C93E-438B-8E1C-F1479D0EC5F2}">
      <dgm:prSet custT="1"/>
      <dgm:spPr/>
      <dgm:t>
        <a:bodyPr/>
        <a:lstStyle/>
        <a:p>
          <a:r>
            <a:rPr lang="en-US" sz="1800">
              <a:latin typeface="Times New Roman" panose="02020603050405020304" pitchFamily="18" charset="0"/>
              <a:cs typeface="Times New Roman" panose="02020603050405020304" pitchFamily="18" charset="0"/>
            </a:rPr>
            <a:t>Thống kê đa biến</a:t>
          </a:r>
        </a:p>
      </dgm:t>
    </dgm:pt>
    <dgm:pt modelId="{A9257C4A-5607-4B96-B128-40E56BB717F0}" type="parTrans" cxnId="{DA73F207-F34D-4D61-8EAF-9327EF400A73}">
      <dgm:prSet/>
      <dgm:spPr/>
      <dgm:t>
        <a:bodyPr/>
        <a:lstStyle/>
        <a:p>
          <a:endParaRPr lang="en-US"/>
        </a:p>
      </dgm:t>
    </dgm:pt>
    <dgm:pt modelId="{D0EEC3B2-BA1A-4CFD-8698-6EA5FB0298B3}" type="sibTrans" cxnId="{DA73F207-F34D-4D61-8EAF-9327EF400A73}">
      <dgm:prSet/>
      <dgm:spPr/>
      <dgm:t>
        <a:bodyPr/>
        <a:lstStyle/>
        <a:p>
          <a:endParaRPr lang="en-US"/>
        </a:p>
      </dgm:t>
    </dgm:pt>
    <dgm:pt modelId="{5BC3E549-D48C-4C85-BD86-DAC284770EE0}" type="pres">
      <dgm:prSet presAssocID="{61CFF33B-8583-4412-BD1D-ED571E81D358}" presName="Name0" presStyleCnt="0">
        <dgm:presLayoutVars>
          <dgm:dir/>
          <dgm:resizeHandles val="exact"/>
        </dgm:presLayoutVars>
      </dgm:prSet>
      <dgm:spPr/>
    </dgm:pt>
    <dgm:pt modelId="{41067C20-ACA9-4BC9-806C-2D031CE9EF75}" type="pres">
      <dgm:prSet presAssocID="{61CFF33B-8583-4412-BD1D-ED571E81D358}" presName="cycle" presStyleCnt="0"/>
      <dgm:spPr/>
    </dgm:pt>
    <dgm:pt modelId="{AB9787D4-018B-4B23-9E9B-CF47394D367A}" type="pres">
      <dgm:prSet presAssocID="{A8D272A7-B2B2-4159-A425-CC2B761E580E}" presName="nodeFirstNode" presStyleLbl="node1" presStyleIdx="0" presStyleCnt="6" custScaleY="142640">
        <dgm:presLayoutVars>
          <dgm:bulletEnabled val="1"/>
        </dgm:presLayoutVars>
      </dgm:prSet>
      <dgm:spPr/>
    </dgm:pt>
    <dgm:pt modelId="{41AEAB67-9790-46F2-B087-446D45D23EDC}" type="pres">
      <dgm:prSet presAssocID="{883BE663-BE54-4D7F-8FD0-B38B95336099}" presName="sibTransFirstNode" presStyleLbl="bgShp" presStyleIdx="0" presStyleCnt="1"/>
      <dgm:spPr/>
    </dgm:pt>
    <dgm:pt modelId="{E19BD243-4E30-4968-AAF0-EBDC65428156}" type="pres">
      <dgm:prSet presAssocID="{3EF15E91-2D3B-40D4-A8F2-7E9DCEA61A2B}" presName="nodeFollowingNodes" presStyleLbl="node1" presStyleIdx="1" presStyleCnt="6">
        <dgm:presLayoutVars>
          <dgm:bulletEnabled val="1"/>
        </dgm:presLayoutVars>
      </dgm:prSet>
      <dgm:spPr/>
    </dgm:pt>
    <dgm:pt modelId="{8F8735D7-2CE2-440C-BE38-A9DDA20845B8}" type="pres">
      <dgm:prSet presAssocID="{5BEE57E8-1DFF-4E7C-B7E5-16177C9B0293}" presName="nodeFollowingNodes" presStyleLbl="node1" presStyleIdx="2" presStyleCnt="6">
        <dgm:presLayoutVars>
          <dgm:bulletEnabled val="1"/>
        </dgm:presLayoutVars>
      </dgm:prSet>
      <dgm:spPr/>
    </dgm:pt>
    <dgm:pt modelId="{A1C6C942-76C9-401A-9135-2D5D4F4F7B2A}" type="pres">
      <dgm:prSet presAssocID="{B0FBEA64-F9CD-4342-89F5-6D4798D9488F}" presName="nodeFollowingNodes" presStyleLbl="node1" presStyleIdx="3" presStyleCnt="6">
        <dgm:presLayoutVars>
          <dgm:bulletEnabled val="1"/>
        </dgm:presLayoutVars>
      </dgm:prSet>
      <dgm:spPr/>
    </dgm:pt>
    <dgm:pt modelId="{A1454496-BF4A-45B5-BF78-1C7F9291FDDD}" type="pres">
      <dgm:prSet presAssocID="{9AAC9501-2EE8-4B70-8856-827DC23ED608}" presName="nodeFollowingNodes" presStyleLbl="node1" presStyleIdx="4" presStyleCnt="6">
        <dgm:presLayoutVars>
          <dgm:bulletEnabled val="1"/>
        </dgm:presLayoutVars>
      </dgm:prSet>
      <dgm:spPr/>
    </dgm:pt>
    <dgm:pt modelId="{2D36C5D4-3DED-4BC9-88C3-19300F591151}" type="pres">
      <dgm:prSet presAssocID="{4B9EDB2E-C93E-438B-8E1C-F1479D0EC5F2}" presName="nodeFollowingNodes" presStyleLbl="node1" presStyleIdx="5" presStyleCnt="6">
        <dgm:presLayoutVars>
          <dgm:bulletEnabled val="1"/>
        </dgm:presLayoutVars>
      </dgm:prSet>
      <dgm:spPr/>
    </dgm:pt>
  </dgm:ptLst>
  <dgm:cxnLst>
    <dgm:cxn modelId="{33366301-CBEF-4DBA-A555-5C544F1B845A}" type="presOf" srcId="{3EF15E91-2D3B-40D4-A8F2-7E9DCEA61A2B}" destId="{E19BD243-4E30-4968-AAF0-EBDC65428156}" srcOrd="0" destOrd="0" presId="urn:microsoft.com/office/officeart/2005/8/layout/cycle3"/>
    <dgm:cxn modelId="{1855EF07-3FC2-4F1A-B7F5-2745FF519FDE}" type="presOf" srcId="{4B9EDB2E-C93E-438B-8E1C-F1479D0EC5F2}" destId="{2D36C5D4-3DED-4BC9-88C3-19300F591151}" srcOrd="0" destOrd="0" presId="urn:microsoft.com/office/officeart/2005/8/layout/cycle3"/>
    <dgm:cxn modelId="{DA73F207-F34D-4D61-8EAF-9327EF400A73}" srcId="{61CFF33B-8583-4412-BD1D-ED571E81D358}" destId="{4B9EDB2E-C93E-438B-8E1C-F1479D0EC5F2}" srcOrd="5" destOrd="0" parTransId="{A9257C4A-5607-4B96-B128-40E56BB717F0}" sibTransId="{D0EEC3B2-BA1A-4CFD-8698-6EA5FB0298B3}"/>
    <dgm:cxn modelId="{26D1D037-2EBB-4F3A-8D82-634DA908E288}" type="presOf" srcId="{B0FBEA64-F9CD-4342-89F5-6D4798D9488F}" destId="{A1C6C942-76C9-401A-9135-2D5D4F4F7B2A}" srcOrd="0" destOrd="0" presId="urn:microsoft.com/office/officeart/2005/8/layout/cycle3"/>
    <dgm:cxn modelId="{62147341-DE21-4743-A09E-C59BCE6EB10C}" srcId="{61CFF33B-8583-4412-BD1D-ED571E81D358}" destId="{9AAC9501-2EE8-4B70-8856-827DC23ED608}" srcOrd="4" destOrd="0" parTransId="{F98CEB3B-A661-4DAC-8153-A7C2D278AC1E}" sibTransId="{986DE332-F3D0-421C-8A34-2236E8550150}"/>
    <dgm:cxn modelId="{1C08A571-8095-4A25-ABDB-F7B6A4419251}" type="presOf" srcId="{A8D272A7-B2B2-4159-A425-CC2B761E580E}" destId="{AB9787D4-018B-4B23-9E9B-CF47394D367A}" srcOrd="0" destOrd="0" presId="urn:microsoft.com/office/officeart/2005/8/layout/cycle3"/>
    <dgm:cxn modelId="{859ED372-77A1-4BDB-B200-F0D63D9BFE3E}" type="presOf" srcId="{61CFF33B-8583-4412-BD1D-ED571E81D358}" destId="{5BC3E549-D48C-4C85-BD86-DAC284770EE0}" srcOrd="0" destOrd="0" presId="urn:microsoft.com/office/officeart/2005/8/layout/cycle3"/>
    <dgm:cxn modelId="{32F30A76-4282-4349-A541-3D6976621F32}" type="presOf" srcId="{883BE663-BE54-4D7F-8FD0-B38B95336099}" destId="{41AEAB67-9790-46F2-B087-446D45D23EDC}" srcOrd="0" destOrd="0" presId="urn:microsoft.com/office/officeart/2005/8/layout/cycle3"/>
    <dgm:cxn modelId="{F11AC47C-129C-4AD0-9FE1-E66F5EE4C1C3}" type="presOf" srcId="{5BEE57E8-1DFF-4E7C-B7E5-16177C9B0293}" destId="{8F8735D7-2CE2-440C-BE38-A9DDA20845B8}" srcOrd="0" destOrd="0" presId="urn:microsoft.com/office/officeart/2005/8/layout/cycle3"/>
    <dgm:cxn modelId="{F42D077F-00EB-4FBD-84B7-5649984712AB}" srcId="{61CFF33B-8583-4412-BD1D-ED571E81D358}" destId="{A8D272A7-B2B2-4159-A425-CC2B761E580E}" srcOrd="0" destOrd="0" parTransId="{5C0799BE-769C-4AED-8F76-2FDF34620A68}" sibTransId="{883BE663-BE54-4D7F-8FD0-B38B95336099}"/>
    <dgm:cxn modelId="{4AA0189F-32E3-430B-BAAB-F811A5824B49}" type="presOf" srcId="{9AAC9501-2EE8-4B70-8856-827DC23ED608}" destId="{A1454496-BF4A-45B5-BF78-1C7F9291FDDD}" srcOrd="0" destOrd="0" presId="urn:microsoft.com/office/officeart/2005/8/layout/cycle3"/>
    <dgm:cxn modelId="{9EF303C9-75D3-4674-AAAF-B5821C346690}" srcId="{61CFF33B-8583-4412-BD1D-ED571E81D358}" destId="{5BEE57E8-1DFF-4E7C-B7E5-16177C9B0293}" srcOrd="2" destOrd="0" parTransId="{6B44E2F0-E14B-4709-9377-B5834E8D5A59}" sibTransId="{1CF59B15-09C1-42BD-938D-7B903D6DCCAF}"/>
    <dgm:cxn modelId="{34C44FF6-1A67-4F32-9FEC-9477B3838BC6}" srcId="{61CFF33B-8583-4412-BD1D-ED571E81D358}" destId="{B0FBEA64-F9CD-4342-89F5-6D4798D9488F}" srcOrd="3" destOrd="0" parTransId="{C332E235-529F-4B1C-BBDB-5867E5589316}" sibTransId="{A8EB7FF1-F3B8-4F4B-AB37-65A9DAB1927D}"/>
    <dgm:cxn modelId="{9222C3F8-1EC3-4C6E-9C8C-0B75066294F4}" srcId="{61CFF33B-8583-4412-BD1D-ED571E81D358}" destId="{3EF15E91-2D3B-40D4-A8F2-7E9DCEA61A2B}" srcOrd="1" destOrd="0" parTransId="{F1BC34C7-A846-40F6-B08D-BF69E23F2F28}" sibTransId="{17E64413-3ACA-4A32-BA00-5F7C6CBE040C}"/>
    <dgm:cxn modelId="{2C46D858-A35B-4064-A4A2-EEEC871C4057}" type="presParOf" srcId="{5BC3E549-D48C-4C85-BD86-DAC284770EE0}" destId="{41067C20-ACA9-4BC9-806C-2D031CE9EF75}" srcOrd="0" destOrd="0" presId="urn:microsoft.com/office/officeart/2005/8/layout/cycle3"/>
    <dgm:cxn modelId="{41618A55-CC39-4F41-B66E-AB88B6759082}" type="presParOf" srcId="{41067C20-ACA9-4BC9-806C-2D031CE9EF75}" destId="{AB9787D4-018B-4B23-9E9B-CF47394D367A}" srcOrd="0" destOrd="0" presId="urn:microsoft.com/office/officeart/2005/8/layout/cycle3"/>
    <dgm:cxn modelId="{4EFFB90B-F206-449D-B53A-45D965C6DD9F}" type="presParOf" srcId="{41067C20-ACA9-4BC9-806C-2D031CE9EF75}" destId="{41AEAB67-9790-46F2-B087-446D45D23EDC}" srcOrd="1" destOrd="0" presId="urn:microsoft.com/office/officeart/2005/8/layout/cycle3"/>
    <dgm:cxn modelId="{9D91F16A-7A26-4771-B4CA-BC4B43708656}" type="presParOf" srcId="{41067C20-ACA9-4BC9-806C-2D031CE9EF75}" destId="{E19BD243-4E30-4968-AAF0-EBDC65428156}" srcOrd="2" destOrd="0" presId="urn:microsoft.com/office/officeart/2005/8/layout/cycle3"/>
    <dgm:cxn modelId="{28DF284E-8509-4C36-89DF-B09F5954E667}" type="presParOf" srcId="{41067C20-ACA9-4BC9-806C-2D031CE9EF75}" destId="{8F8735D7-2CE2-440C-BE38-A9DDA20845B8}" srcOrd="3" destOrd="0" presId="urn:microsoft.com/office/officeart/2005/8/layout/cycle3"/>
    <dgm:cxn modelId="{6D950A36-DDC8-4A83-9216-E6BE77F25485}" type="presParOf" srcId="{41067C20-ACA9-4BC9-806C-2D031CE9EF75}" destId="{A1C6C942-76C9-401A-9135-2D5D4F4F7B2A}" srcOrd="4" destOrd="0" presId="urn:microsoft.com/office/officeart/2005/8/layout/cycle3"/>
    <dgm:cxn modelId="{67D5BE41-F86C-4E6A-BE50-FACDF7F91FA5}" type="presParOf" srcId="{41067C20-ACA9-4BC9-806C-2D031CE9EF75}" destId="{A1454496-BF4A-45B5-BF78-1C7F9291FDDD}" srcOrd="5" destOrd="0" presId="urn:microsoft.com/office/officeart/2005/8/layout/cycle3"/>
    <dgm:cxn modelId="{BE1209CB-8989-4FC6-A7AE-327329D11D19}" type="presParOf" srcId="{41067C20-ACA9-4BC9-806C-2D031CE9EF75}" destId="{2D36C5D4-3DED-4BC9-88C3-19300F591151}" srcOrd="6"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1499EC0-94BA-4711-8C30-C31C70B803C5}" type="doc">
      <dgm:prSet loTypeId="urn:microsoft.com/office/officeart/2016/7/layout/RepeatingBendingProcessNew" loCatId="process" qsTypeId="urn:microsoft.com/office/officeart/2005/8/quickstyle/simple1" qsCatId="simple" csTypeId="urn:microsoft.com/office/officeart/2005/8/colors/colorful2" csCatId="colorful"/>
      <dgm:spPr/>
      <dgm:t>
        <a:bodyPr/>
        <a:lstStyle/>
        <a:p>
          <a:endParaRPr lang="en-US"/>
        </a:p>
      </dgm:t>
    </dgm:pt>
    <dgm:pt modelId="{D6165603-3697-4F8C-8DE9-B1E7FEE7B634}">
      <dgm:prSet/>
      <dgm:spPr/>
      <dgm:t>
        <a:bodyPr/>
        <a:lstStyle/>
        <a:p>
          <a:r>
            <a:rPr lang="en-US" b="1">
              <a:latin typeface="Times New Roman" panose="02020603050405020304" pitchFamily="18" charset="0"/>
              <a:cs typeface="Times New Roman" panose="02020603050405020304" pitchFamily="18" charset="0"/>
            </a:rPr>
            <a:t>3.1.Code</a:t>
          </a:r>
          <a:endParaRPr lang="en-US">
            <a:latin typeface="Times New Roman" panose="02020603050405020304" pitchFamily="18" charset="0"/>
            <a:cs typeface="Times New Roman" panose="02020603050405020304" pitchFamily="18" charset="0"/>
          </a:endParaRPr>
        </a:p>
      </dgm:t>
    </dgm:pt>
    <dgm:pt modelId="{EE470D95-1531-4BE4-AFFC-747E233C2A95}" type="parTrans" cxnId="{36283661-77C6-42C0-AEA8-EF4AC30EA448}">
      <dgm:prSet/>
      <dgm:spPr/>
      <dgm:t>
        <a:bodyPr/>
        <a:lstStyle/>
        <a:p>
          <a:endParaRPr lang="en-US"/>
        </a:p>
      </dgm:t>
    </dgm:pt>
    <dgm:pt modelId="{A8BE2591-51DF-46A5-8AE5-98DD40B1440D}" type="sibTrans" cxnId="{36283661-77C6-42C0-AEA8-EF4AC30EA448}">
      <dgm:prSet/>
      <dgm:spPr/>
      <dgm:t>
        <a:bodyPr/>
        <a:lstStyle/>
        <a:p>
          <a:endParaRPr lang="en-US"/>
        </a:p>
      </dgm:t>
    </dgm:pt>
    <dgm:pt modelId="{CDE3ECD4-0A93-4464-B2F7-A2C071A602DA}">
      <dgm:prSet/>
      <dgm:spPr/>
      <dgm:t>
        <a:bodyPr/>
        <a:lstStyle/>
        <a:p>
          <a:r>
            <a:rPr lang="en-US">
              <a:latin typeface="Times New Roman" panose="02020603050405020304" pitchFamily="18" charset="0"/>
              <a:cs typeface="Times New Roman" panose="02020603050405020304" pitchFamily="18" charset="0"/>
            </a:rPr>
            <a:t>from sklearn.preprocessing import OrdinalEncoder</a:t>
          </a:r>
        </a:p>
      </dgm:t>
    </dgm:pt>
    <dgm:pt modelId="{BCB14792-DA80-4340-897A-E52EB7731A6F}" type="parTrans" cxnId="{53AF34C2-3B09-4925-9111-6B71ED2E4A3D}">
      <dgm:prSet/>
      <dgm:spPr/>
      <dgm:t>
        <a:bodyPr/>
        <a:lstStyle/>
        <a:p>
          <a:endParaRPr lang="en-US"/>
        </a:p>
      </dgm:t>
    </dgm:pt>
    <dgm:pt modelId="{56FD1F4A-30D9-49F9-85D6-1D184F520781}" type="sibTrans" cxnId="{53AF34C2-3B09-4925-9111-6B71ED2E4A3D}">
      <dgm:prSet/>
      <dgm:spPr/>
      <dgm:t>
        <a:bodyPr/>
        <a:lstStyle/>
        <a:p>
          <a:endParaRPr lang="en-US"/>
        </a:p>
      </dgm:t>
    </dgm:pt>
    <dgm:pt modelId="{AEC5BDF3-7089-44F2-BFA8-4824C71D5ADE}">
      <dgm:prSet/>
      <dgm:spPr/>
      <dgm:t>
        <a:bodyPr/>
        <a:lstStyle/>
        <a:p>
          <a:r>
            <a:rPr lang="en-US">
              <a:latin typeface="Times New Roman" panose="02020603050405020304" pitchFamily="18" charset="0"/>
              <a:cs typeface="Times New Roman" panose="02020603050405020304" pitchFamily="18" charset="0"/>
            </a:rPr>
            <a:t>oe=OrdinalEncoder()</a:t>
          </a:r>
        </a:p>
      </dgm:t>
    </dgm:pt>
    <dgm:pt modelId="{EEF6A70E-B771-4318-8E28-C762A8025855}" type="parTrans" cxnId="{E69B887C-EA1B-4E0E-93B1-47B8A4AC9EBF}">
      <dgm:prSet/>
      <dgm:spPr/>
      <dgm:t>
        <a:bodyPr/>
        <a:lstStyle/>
        <a:p>
          <a:endParaRPr lang="en-US"/>
        </a:p>
      </dgm:t>
    </dgm:pt>
    <dgm:pt modelId="{72A7D6F2-4CC7-4B42-B213-256D2A367DE3}" type="sibTrans" cxnId="{E69B887C-EA1B-4E0E-93B1-47B8A4AC9EBF}">
      <dgm:prSet/>
      <dgm:spPr/>
      <dgm:t>
        <a:bodyPr/>
        <a:lstStyle/>
        <a:p>
          <a:endParaRPr lang="en-US"/>
        </a:p>
      </dgm:t>
    </dgm:pt>
    <dgm:pt modelId="{10F39374-7711-46D3-9ADB-C715195676B3}">
      <dgm:prSet/>
      <dgm:spPr/>
      <dgm:t>
        <a:bodyPr/>
        <a:lstStyle/>
        <a:p>
          <a:r>
            <a:rPr lang="en-US">
              <a:latin typeface="Times New Roman" panose="02020603050405020304" pitchFamily="18" charset="0"/>
              <a:cs typeface="Times New Roman" panose="02020603050405020304" pitchFamily="18" charset="0"/>
            </a:rPr>
            <a:t>In [45]:</a:t>
          </a:r>
        </a:p>
      </dgm:t>
    </dgm:pt>
    <dgm:pt modelId="{3D4C9D6F-3548-4FAA-90C9-1DBEDD43963E}" type="parTrans" cxnId="{AE808915-366D-486E-85B5-DA65F7146F6C}">
      <dgm:prSet/>
      <dgm:spPr/>
      <dgm:t>
        <a:bodyPr/>
        <a:lstStyle/>
        <a:p>
          <a:endParaRPr lang="en-US"/>
        </a:p>
      </dgm:t>
    </dgm:pt>
    <dgm:pt modelId="{8D7ECA4D-A9D2-426A-842D-0FE990EBA9DD}" type="sibTrans" cxnId="{AE808915-366D-486E-85B5-DA65F7146F6C}">
      <dgm:prSet/>
      <dgm:spPr/>
      <dgm:t>
        <a:bodyPr/>
        <a:lstStyle/>
        <a:p>
          <a:endParaRPr lang="en-US"/>
        </a:p>
      </dgm:t>
    </dgm:pt>
    <dgm:pt modelId="{5C49A265-C80A-44FA-852E-EF3D3D1B135E}">
      <dgm:prSet/>
      <dgm:spPr/>
      <dgm:t>
        <a:bodyPr/>
        <a:lstStyle/>
        <a:p>
          <a:r>
            <a:rPr lang="en-US">
              <a:latin typeface="Times New Roman" panose="02020603050405020304" pitchFamily="18" charset="0"/>
              <a:cs typeface="Times New Roman" panose="02020603050405020304" pitchFamily="18" charset="0"/>
            </a:rPr>
            <a:t>df[catcols]=oe.fit_transform(df[catcols])</a:t>
          </a:r>
        </a:p>
      </dgm:t>
    </dgm:pt>
    <dgm:pt modelId="{52C83558-AB6E-4B0A-86AB-6859B77E7FFD}" type="parTrans" cxnId="{380175E6-58DC-457C-82A0-523B6F2F6AA7}">
      <dgm:prSet/>
      <dgm:spPr/>
      <dgm:t>
        <a:bodyPr/>
        <a:lstStyle/>
        <a:p>
          <a:endParaRPr lang="en-US"/>
        </a:p>
      </dgm:t>
    </dgm:pt>
    <dgm:pt modelId="{3CFC4C5B-1BA2-4AAE-8F1F-0A6BD29E0D1D}" type="sibTrans" cxnId="{380175E6-58DC-457C-82A0-523B6F2F6AA7}">
      <dgm:prSet/>
      <dgm:spPr/>
      <dgm:t>
        <a:bodyPr/>
        <a:lstStyle/>
        <a:p>
          <a:endParaRPr lang="en-US"/>
        </a:p>
      </dgm:t>
    </dgm:pt>
    <dgm:pt modelId="{2CC70AFE-D72E-4DC8-BE8F-0C1C62175A7A}">
      <dgm:prSet/>
      <dgm:spPr/>
      <dgm:t>
        <a:bodyPr/>
        <a:lstStyle/>
        <a:p>
          <a:r>
            <a:rPr lang="en-US">
              <a:latin typeface="Times New Roman" panose="02020603050405020304" pitchFamily="18" charset="0"/>
              <a:cs typeface="Times New Roman" panose="02020603050405020304" pitchFamily="18" charset="0"/>
            </a:rPr>
            <a:t>In [46]:</a:t>
          </a:r>
        </a:p>
      </dgm:t>
    </dgm:pt>
    <dgm:pt modelId="{DB427B4F-38A2-4729-BE81-832FD5B5620F}" type="parTrans" cxnId="{9DCCAF7C-1006-45D7-8E0C-3719B10AE8B3}">
      <dgm:prSet/>
      <dgm:spPr/>
      <dgm:t>
        <a:bodyPr/>
        <a:lstStyle/>
        <a:p>
          <a:endParaRPr lang="en-US"/>
        </a:p>
      </dgm:t>
    </dgm:pt>
    <dgm:pt modelId="{0337BA7C-054A-4704-BD23-4917AAAED0F5}" type="sibTrans" cxnId="{9DCCAF7C-1006-45D7-8E0C-3719B10AE8B3}">
      <dgm:prSet/>
      <dgm:spPr/>
      <dgm:t>
        <a:bodyPr/>
        <a:lstStyle/>
        <a:p>
          <a:endParaRPr lang="en-US"/>
        </a:p>
      </dgm:t>
    </dgm:pt>
    <dgm:pt modelId="{AFC1541F-D98B-4D9E-A0B8-763FDBBB7837}">
      <dgm:prSet/>
      <dgm:spPr/>
      <dgm:t>
        <a:bodyPr/>
        <a:lstStyle/>
        <a:p>
          <a:r>
            <a:rPr lang="en-US">
              <a:latin typeface="Times New Roman" panose="02020603050405020304" pitchFamily="18" charset="0"/>
              <a:cs typeface="Times New Roman" panose="02020603050405020304" pitchFamily="18" charset="0"/>
            </a:rPr>
            <a:t>df[catcols]=df[catcols].astype('int')</a:t>
          </a:r>
        </a:p>
      </dgm:t>
    </dgm:pt>
    <dgm:pt modelId="{5202D161-6DFE-4A1A-82C4-C90F07B311E1}" type="parTrans" cxnId="{81D6D17F-973E-401E-9F3C-F3756F112888}">
      <dgm:prSet/>
      <dgm:spPr/>
      <dgm:t>
        <a:bodyPr/>
        <a:lstStyle/>
        <a:p>
          <a:endParaRPr lang="en-US"/>
        </a:p>
      </dgm:t>
    </dgm:pt>
    <dgm:pt modelId="{C64917AC-D983-41AD-B1E2-538CFBC87C9A}" type="sibTrans" cxnId="{81D6D17F-973E-401E-9F3C-F3756F112888}">
      <dgm:prSet/>
      <dgm:spPr/>
      <dgm:t>
        <a:bodyPr/>
        <a:lstStyle/>
        <a:p>
          <a:endParaRPr lang="en-US"/>
        </a:p>
      </dgm:t>
    </dgm:pt>
    <dgm:pt modelId="{DF8AA346-DEB0-4A26-AEBA-C01A5EFA98B4}">
      <dgm:prSet/>
      <dgm:spPr/>
      <dgm:t>
        <a:bodyPr/>
        <a:lstStyle/>
        <a:p>
          <a:r>
            <a:rPr lang="en-US">
              <a:latin typeface="Times New Roman" panose="02020603050405020304" pitchFamily="18" charset="0"/>
              <a:cs typeface="Times New Roman" panose="02020603050405020304" pitchFamily="18" charset="0"/>
            </a:rPr>
            <a:t>In [47]:</a:t>
          </a:r>
        </a:p>
      </dgm:t>
    </dgm:pt>
    <dgm:pt modelId="{C0979D46-2213-45AD-AA14-8C18C03BFE5C}" type="parTrans" cxnId="{A6AD1D1D-9D9E-4845-95BB-6B8A45068845}">
      <dgm:prSet/>
      <dgm:spPr/>
      <dgm:t>
        <a:bodyPr/>
        <a:lstStyle/>
        <a:p>
          <a:endParaRPr lang="en-US"/>
        </a:p>
      </dgm:t>
    </dgm:pt>
    <dgm:pt modelId="{103C084C-AB2B-4E4B-98D7-A008D5EEBDA9}" type="sibTrans" cxnId="{A6AD1D1D-9D9E-4845-95BB-6B8A45068845}">
      <dgm:prSet/>
      <dgm:spPr/>
      <dgm:t>
        <a:bodyPr/>
        <a:lstStyle/>
        <a:p>
          <a:endParaRPr lang="en-US"/>
        </a:p>
      </dgm:t>
    </dgm:pt>
    <dgm:pt modelId="{AAD8058C-AC1B-4C32-BE65-E6776075B928}">
      <dgm:prSet/>
      <dgm:spPr/>
      <dgm:t>
        <a:bodyPr/>
        <a:lstStyle/>
        <a:p>
          <a:r>
            <a:rPr lang="en-US">
              <a:latin typeface="Times New Roman" panose="02020603050405020304" pitchFamily="18" charset="0"/>
              <a:cs typeface="Times New Roman" panose="02020603050405020304" pitchFamily="18" charset="0"/>
            </a:rPr>
            <a:t>from sklearn.linear_model import LinearRegression</a:t>
          </a:r>
        </a:p>
      </dgm:t>
    </dgm:pt>
    <dgm:pt modelId="{8BB0623E-43E8-4921-8D88-77F53C0B0DAD}" type="parTrans" cxnId="{24096FED-3D94-455D-B411-8C2B41595421}">
      <dgm:prSet/>
      <dgm:spPr/>
      <dgm:t>
        <a:bodyPr/>
        <a:lstStyle/>
        <a:p>
          <a:endParaRPr lang="en-US"/>
        </a:p>
      </dgm:t>
    </dgm:pt>
    <dgm:pt modelId="{3AA57153-A4FC-4585-98B0-071FFD04977C}" type="sibTrans" cxnId="{24096FED-3D94-455D-B411-8C2B41595421}">
      <dgm:prSet/>
      <dgm:spPr/>
      <dgm:t>
        <a:bodyPr/>
        <a:lstStyle/>
        <a:p>
          <a:endParaRPr lang="en-US"/>
        </a:p>
      </dgm:t>
    </dgm:pt>
    <dgm:pt modelId="{9182BB2D-BD56-498B-A26B-5FBB001A95D1}">
      <dgm:prSet/>
      <dgm:spPr/>
      <dgm:t>
        <a:bodyPr/>
        <a:lstStyle/>
        <a:p>
          <a:r>
            <a:rPr lang="en-US">
              <a:latin typeface="Times New Roman" panose="02020603050405020304" pitchFamily="18" charset="0"/>
              <a:cs typeface="Times New Roman" panose="02020603050405020304" pitchFamily="18" charset="0"/>
            </a:rPr>
            <a:t>from sklearn.model_selection import train_test_split</a:t>
          </a:r>
        </a:p>
      </dgm:t>
    </dgm:pt>
    <dgm:pt modelId="{B4F71234-2ACB-49A9-81E2-B6D83C814405}" type="parTrans" cxnId="{81A6EFC8-16E9-4EF9-83A1-6889F4453E06}">
      <dgm:prSet/>
      <dgm:spPr/>
      <dgm:t>
        <a:bodyPr/>
        <a:lstStyle/>
        <a:p>
          <a:endParaRPr lang="en-US"/>
        </a:p>
      </dgm:t>
    </dgm:pt>
    <dgm:pt modelId="{76C25109-696B-444A-88EF-9A85706633C5}" type="sibTrans" cxnId="{81A6EFC8-16E9-4EF9-83A1-6889F4453E06}">
      <dgm:prSet/>
      <dgm:spPr/>
      <dgm:t>
        <a:bodyPr/>
        <a:lstStyle/>
        <a:p>
          <a:endParaRPr lang="en-US"/>
        </a:p>
      </dgm:t>
    </dgm:pt>
    <dgm:pt modelId="{A4FDC0AA-0D72-4FCA-B772-8698784C05B6}">
      <dgm:prSet/>
      <dgm:spPr/>
      <dgm:t>
        <a:bodyPr/>
        <a:lstStyle/>
        <a:p>
          <a:r>
            <a:rPr lang="en-US">
              <a:latin typeface="Times New Roman" panose="02020603050405020304" pitchFamily="18" charset="0"/>
              <a:cs typeface="Times New Roman" panose="02020603050405020304" pitchFamily="18" charset="0"/>
            </a:rPr>
            <a:t>In [48]:</a:t>
          </a:r>
        </a:p>
      </dgm:t>
    </dgm:pt>
    <dgm:pt modelId="{5213ADCB-1C51-4C53-9800-06677B937535}" type="parTrans" cxnId="{D53C56FA-87B3-4794-A2B3-960818224CDA}">
      <dgm:prSet/>
      <dgm:spPr/>
      <dgm:t>
        <a:bodyPr/>
        <a:lstStyle/>
        <a:p>
          <a:endParaRPr lang="en-US"/>
        </a:p>
      </dgm:t>
    </dgm:pt>
    <dgm:pt modelId="{A6C2EF06-E2CA-4F10-A1D5-466E1DA4A160}" type="sibTrans" cxnId="{D53C56FA-87B3-4794-A2B3-960818224CDA}">
      <dgm:prSet/>
      <dgm:spPr/>
      <dgm:t>
        <a:bodyPr/>
        <a:lstStyle/>
        <a:p>
          <a:endParaRPr lang="en-US"/>
        </a:p>
      </dgm:t>
    </dgm:pt>
    <dgm:pt modelId="{79ED0451-0FE9-4D32-8999-FB26E1B28AC4}">
      <dgm:prSet/>
      <dgm:spPr/>
      <dgm:t>
        <a:bodyPr/>
        <a:lstStyle/>
        <a:p>
          <a:r>
            <a:rPr lang="en-US">
              <a:latin typeface="Times New Roman" panose="02020603050405020304" pitchFamily="18" charset="0"/>
              <a:cs typeface="Times New Roman" panose="02020603050405020304" pitchFamily="18" charset="0"/>
            </a:rPr>
            <a:t>li=LinearRegression()</a:t>
          </a:r>
        </a:p>
      </dgm:t>
    </dgm:pt>
    <dgm:pt modelId="{0A0803BE-2078-4B0C-98E9-9047D49DB304}" type="parTrans" cxnId="{32F9B48D-90AE-4EF4-AC0F-B447F53E6F60}">
      <dgm:prSet/>
      <dgm:spPr/>
      <dgm:t>
        <a:bodyPr/>
        <a:lstStyle/>
        <a:p>
          <a:endParaRPr lang="en-US"/>
        </a:p>
      </dgm:t>
    </dgm:pt>
    <dgm:pt modelId="{F4A4CEEA-EB94-4406-9CC4-B2311228A084}" type="sibTrans" cxnId="{32F9B48D-90AE-4EF4-AC0F-B447F53E6F60}">
      <dgm:prSet/>
      <dgm:spPr/>
      <dgm:t>
        <a:bodyPr/>
        <a:lstStyle/>
        <a:p>
          <a:endParaRPr lang="en-US"/>
        </a:p>
      </dgm:t>
    </dgm:pt>
    <dgm:pt modelId="{441ED36F-4194-4726-9524-EE89790A5F60}">
      <dgm:prSet/>
      <dgm:spPr/>
      <dgm:t>
        <a:bodyPr/>
        <a:lstStyle/>
        <a:p>
          <a:r>
            <a:rPr lang="en-US">
              <a:latin typeface="Times New Roman" panose="02020603050405020304" pitchFamily="18" charset="0"/>
              <a:cs typeface="Times New Roman" panose="02020603050405020304" pitchFamily="18" charset="0"/>
            </a:rPr>
            <a:t>In [49]:</a:t>
          </a:r>
        </a:p>
      </dgm:t>
    </dgm:pt>
    <dgm:pt modelId="{DE6E5482-C6ED-460D-821C-687789395BDB}" type="parTrans" cxnId="{2A856DBA-9A98-4A6F-982A-2F7AFA4D1611}">
      <dgm:prSet/>
      <dgm:spPr/>
      <dgm:t>
        <a:bodyPr/>
        <a:lstStyle/>
        <a:p>
          <a:endParaRPr lang="en-US"/>
        </a:p>
      </dgm:t>
    </dgm:pt>
    <dgm:pt modelId="{C62B31F4-D70B-4A3F-A818-872C5079C641}" type="sibTrans" cxnId="{2A856DBA-9A98-4A6F-982A-2F7AFA4D1611}">
      <dgm:prSet/>
      <dgm:spPr/>
      <dgm:t>
        <a:bodyPr/>
        <a:lstStyle/>
        <a:p>
          <a:endParaRPr lang="en-US"/>
        </a:p>
      </dgm:t>
    </dgm:pt>
    <dgm:pt modelId="{5FEC0F98-7400-44CB-B611-AC4BC0141142}">
      <dgm:prSet/>
      <dgm:spPr/>
      <dgm:t>
        <a:bodyPr/>
        <a:lstStyle/>
        <a:p>
          <a:r>
            <a:rPr lang="en-US">
              <a:latin typeface="Times New Roman" panose="02020603050405020304" pitchFamily="18" charset="0"/>
              <a:cs typeface="Times New Roman" panose="02020603050405020304" pitchFamily="18" charset="0"/>
            </a:rPr>
            <a:t>linkcode</a:t>
          </a:r>
        </a:p>
      </dgm:t>
    </dgm:pt>
    <dgm:pt modelId="{3867938F-D9BF-404B-802D-7C71C6762A98}" type="parTrans" cxnId="{42153514-4851-400E-BE61-BEEC8C155144}">
      <dgm:prSet/>
      <dgm:spPr/>
      <dgm:t>
        <a:bodyPr/>
        <a:lstStyle/>
        <a:p>
          <a:endParaRPr lang="en-US"/>
        </a:p>
      </dgm:t>
    </dgm:pt>
    <dgm:pt modelId="{199B6F01-1C8D-4152-AF8D-CE23BD1FAE44}" type="sibTrans" cxnId="{42153514-4851-400E-BE61-BEEC8C155144}">
      <dgm:prSet/>
      <dgm:spPr/>
      <dgm:t>
        <a:bodyPr/>
        <a:lstStyle/>
        <a:p>
          <a:endParaRPr lang="en-US"/>
        </a:p>
      </dgm:t>
    </dgm:pt>
    <dgm:pt modelId="{677FC079-0B27-49E5-AF51-F22CF3F2C4BF}">
      <dgm:prSet/>
      <dgm:spPr/>
      <dgm:t>
        <a:bodyPr/>
        <a:lstStyle/>
        <a:p>
          <a:r>
            <a:rPr lang="en-US">
              <a:latin typeface="Times New Roman" panose="02020603050405020304" pitchFamily="18" charset="0"/>
              <a:cs typeface="Times New Roman" panose="02020603050405020304" pitchFamily="18" charset="0"/>
            </a:rPr>
            <a:t>X,y=df.drop(columns='Price'),df['Price']</a:t>
          </a:r>
        </a:p>
      </dgm:t>
    </dgm:pt>
    <dgm:pt modelId="{58C575AD-152F-4D3F-999A-B9412E9BCB8E}" type="parTrans" cxnId="{3E0C9D6D-7BC2-43EA-B8E9-022023198171}">
      <dgm:prSet/>
      <dgm:spPr/>
      <dgm:t>
        <a:bodyPr/>
        <a:lstStyle/>
        <a:p>
          <a:endParaRPr lang="en-US"/>
        </a:p>
      </dgm:t>
    </dgm:pt>
    <dgm:pt modelId="{C6A0C140-2F7A-4C1F-A21E-90083709F54D}" type="sibTrans" cxnId="{3E0C9D6D-7BC2-43EA-B8E9-022023198171}">
      <dgm:prSet/>
      <dgm:spPr/>
      <dgm:t>
        <a:bodyPr/>
        <a:lstStyle/>
        <a:p>
          <a:endParaRPr lang="en-US"/>
        </a:p>
      </dgm:t>
    </dgm:pt>
    <dgm:pt modelId="{E3C78C26-4B77-488B-B0E1-6A819558D965}">
      <dgm:prSet/>
      <dgm:spPr/>
      <dgm:t>
        <a:bodyPr/>
        <a:lstStyle/>
        <a:p>
          <a:r>
            <a:rPr lang="en-US">
              <a:latin typeface="Times New Roman" panose="02020603050405020304" pitchFamily="18" charset="0"/>
              <a:cs typeface="Times New Roman" panose="02020603050405020304" pitchFamily="18" charset="0"/>
            </a:rPr>
            <a:t>X_train, X_test, y_train, y_test=train_test_split(X,y,random_state=555)</a:t>
          </a:r>
        </a:p>
      </dgm:t>
    </dgm:pt>
    <dgm:pt modelId="{24C71349-3C3C-41B9-BEDE-EE95E3F915C8}" type="parTrans" cxnId="{875EC752-8AF3-4D90-B02F-DC703AF920CC}">
      <dgm:prSet/>
      <dgm:spPr/>
      <dgm:t>
        <a:bodyPr/>
        <a:lstStyle/>
        <a:p>
          <a:endParaRPr lang="en-US"/>
        </a:p>
      </dgm:t>
    </dgm:pt>
    <dgm:pt modelId="{4FFE4332-1BC5-42C6-8058-806ADDCF659B}" type="sibTrans" cxnId="{875EC752-8AF3-4D90-B02F-DC703AF920CC}">
      <dgm:prSet/>
      <dgm:spPr/>
      <dgm:t>
        <a:bodyPr/>
        <a:lstStyle/>
        <a:p>
          <a:endParaRPr lang="en-US"/>
        </a:p>
      </dgm:t>
    </dgm:pt>
    <dgm:pt modelId="{84B12210-782B-480D-A5AD-21C2EA465E1E}" type="pres">
      <dgm:prSet presAssocID="{D1499EC0-94BA-4711-8C30-C31C70B803C5}" presName="Name0" presStyleCnt="0">
        <dgm:presLayoutVars>
          <dgm:dir/>
          <dgm:resizeHandles val="exact"/>
        </dgm:presLayoutVars>
      </dgm:prSet>
      <dgm:spPr/>
    </dgm:pt>
    <dgm:pt modelId="{91E4DF12-75D1-49AC-9017-1A2CDCA54370}" type="pres">
      <dgm:prSet presAssocID="{D6165603-3697-4F8C-8DE9-B1E7FEE7B634}" presName="node" presStyleLbl="node1" presStyleIdx="0" presStyleCnt="1">
        <dgm:presLayoutVars>
          <dgm:bulletEnabled val="1"/>
        </dgm:presLayoutVars>
      </dgm:prSet>
      <dgm:spPr/>
    </dgm:pt>
  </dgm:ptLst>
  <dgm:cxnLst>
    <dgm:cxn modelId="{84E3E607-B72F-4FC5-9069-390CCCE2791A}" type="presOf" srcId="{D1499EC0-94BA-4711-8C30-C31C70B803C5}" destId="{84B12210-782B-480D-A5AD-21C2EA465E1E}" srcOrd="0" destOrd="0" presId="urn:microsoft.com/office/officeart/2016/7/layout/RepeatingBendingProcessNew"/>
    <dgm:cxn modelId="{2EBCFE0B-F738-4132-8AEF-22628A2EA770}" type="presOf" srcId="{A4FDC0AA-0D72-4FCA-B772-8698784C05B6}" destId="{91E4DF12-75D1-49AC-9017-1A2CDCA54370}" srcOrd="0" destOrd="10" presId="urn:microsoft.com/office/officeart/2016/7/layout/RepeatingBendingProcessNew"/>
    <dgm:cxn modelId="{B5EE780C-6772-466B-915E-E388200A80FC}" type="presOf" srcId="{9182BB2D-BD56-498B-A26B-5FBB001A95D1}" destId="{91E4DF12-75D1-49AC-9017-1A2CDCA54370}" srcOrd="0" destOrd="9" presId="urn:microsoft.com/office/officeart/2016/7/layout/RepeatingBendingProcessNew"/>
    <dgm:cxn modelId="{42153514-4851-400E-BE61-BEEC8C155144}" srcId="{D6165603-3697-4F8C-8DE9-B1E7FEE7B634}" destId="{5FEC0F98-7400-44CB-B611-AC4BC0141142}" srcOrd="12" destOrd="0" parTransId="{3867938F-D9BF-404B-802D-7C71C6762A98}" sibTransId="{199B6F01-1C8D-4152-AF8D-CE23BD1FAE44}"/>
    <dgm:cxn modelId="{AE808915-366D-486E-85B5-DA65F7146F6C}" srcId="{D6165603-3697-4F8C-8DE9-B1E7FEE7B634}" destId="{10F39374-7711-46D3-9ADB-C715195676B3}" srcOrd="2" destOrd="0" parTransId="{3D4C9D6F-3548-4FAA-90C9-1DBEDD43963E}" sibTransId="{8D7ECA4D-A9D2-426A-842D-0FE990EBA9DD}"/>
    <dgm:cxn modelId="{D6FB3E17-5FDD-44D4-BAB5-715ADAEFB132}" type="presOf" srcId="{5C49A265-C80A-44FA-852E-EF3D3D1B135E}" destId="{91E4DF12-75D1-49AC-9017-1A2CDCA54370}" srcOrd="0" destOrd="4" presId="urn:microsoft.com/office/officeart/2016/7/layout/RepeatingBendingProcessNew"/>
    <dgm:cxn modelId="{A6AD1D1D-9D9E-4845-95BB-6B8A45068845}" srcId="{D6165603-3697-4F8C-8DE9-B1E7FEE7B634}" destId="{DF8AA346-DEB0-4A26-AEBA-C01A5EFA98B4}" srcOrd="6" destOrd="0" parTransId="{C0979D46-2213-45AD-AA14-8C18C03BFE5C}" sibTransId="{103C084C-AB2B-4E4B-98D7-A008D5EEBDA9}"/>
    <dgm:cxn modelId="{D9BFFB39-A5B9-4342-A53B-804E9C70943D}" type="presOf" srcId="{677FC079-0B27-49E5-AF51-F22CF3F2C4BF}" destId="{91E4DF12-75D1-49AC-9017-1A2CDCA54370}" srcOrd="0" destOrd="14" presId="urn:microsoft.com/office/officeart/2016/7/layout/RepeatingBendingProcessNew"/>
    <dgm:cxn modelId="{BFCAD03D-C6B1-4897-AA93-858910CE5323}" type="presOf" srcId="{D6165603-3697-4F8C-8DE9-B1E7FEE7B634}" destId="{91E4DF12-75D1-49AC-9017-1A2CDCA54370}" srcOrd="0" destOrd="0" presId="urn:microsoft.com/office/officeart/2016/7/layout/RepeatingBendingProcessNew"/>
    <dgm:cxn modelId="{36283661-77C6-42C0-AEA8-EF4AC30EA448}" srcId="{D1499EC0-94BA-4711-8C30-C31C70B803C5}" destId="{D6165603-3697-4F8C-8DE9-B1E7FEE7B634}" srcOrd="0" destOrd="0" parTransId="{EE470D95-1531-4BE4-AFFC-747E233C2A95}" sibTransId="{A8BE2591-51DF-46A5-8AE5-98DD40B1440D}"/>
    <dgm:cxn modelId="{3E0C9D6D-7BC2-43EA-B8E9-022023198171}" srcId="{D6165603-3697-4F8C-8DE9-B1E7FEE7B634}" destId="{677FC079-0B27-49E5-AF51-F22CF3F2C4BF}" srcOrd="13" destOrd="0" parTransId="{58C575AD-152F-4D3F-999A-B9412E9BCB8E}" sibTransId="{C6A0C140-2F7A-4C1F-A21E-90083709F54D}"/>
    <dgm:cxn modelId="{875EC752-8AF3-4D90-B02F-DC703AF920CC}" srcId="{D6165603-3697-4F8C-8DE9-B1E7FEE7B634}" destId="{E3C78C26-4B77-488B-B0E1-6A819558D965}" srcOrd="14" destOrd="0" parTransId="{24C71349-3C3C-41B9-BEDE-EE95E3F915C8}" sibTransId="{4FFE4332-1BC5-42C6-8058-806ADDCF659B}"/>
    <dgm:cxn modelId="{87DB9F74-F711-46CC-AEA3-152E65853B9D}" type="presOf" srcId="{2CC70AFE-D72E-4DC8-BE8F-0C1C62175A7A}" destId="{91E4DF12-75D1-49AC-9017-1A2CDCA54370}" srcOrd="0" destOrd="5" presId="urn:microsoft.com/office/officeart/2016/7/layout/RepeatingBendingProcessNew"/>
    <dgm:cxn modelId="{E69B887C-EA1B-4E0E-93B1-47B8A4AC9EBF}" srcId="{D6165603-3697-4F8C-8DE9-B1E7FEE7B634}" destId="{AEC5BDF3-7089-44F2-BFA8-4824C71D5ADE}" srcOrd="1" destOrd="0" parTransId="{EEF6A70E-B771-4318-8E28-C762A8025855}" sibTransId="{72A7D6F2-4CC7-4B42-B213-256D2A367DE3}"/>
    <dgm:cxn modelId="{9DCCAF7C-1006-45D7-8E0C-3719B10AE8B3}" srcId="{D6165603-3697-4F8C-8DE9-B1E7FEE7B634}" destId="{2CC70AFE-D72E-4DC8-BE8F-0C1C62175A7A}" srcOrd="4" destOrd="0" parTransId="{DB427B4F-38A2-4729-BE81-832FD5B5620F}" sibTransId="{0337BA7C-054A-4704-BD23-4917AAAED0F5}"/>
    <dgm:cxn modelId="{81D6D17F-973E-401E-9F3C-F3756F112888}" srcId="{D6165603-3697-4F8C-8DE9-B1E7FEE7B634}" destId="{AFC1541F-D98B-4D9E-A0B8-763FDBBB7837}" srcOrd="5" destOrd="0" parTransId="{5202D161-6DFE-4A1A-82C4-C90F07B311E1}" sibTransId="{C64917AC-D983-41AD-B1E2-538CFBC87C9A}"/>
    <dgm:cxn modelId="{E7175180-A451-4F58-BE51-BB22F9B4B202}" type="presOf" srcId="{AEC5BDF3-7089-44F2-BFA8-4824C71D5ADE}" destId="{91E4DF12-75D1-49AC-9017-1A2CDCA54370}" srcOrd="0" destOrd="2" presId="urn:microsoft.com/office/officeart/2016/7/layout/RepeatingBendingProcessNew"/>
    <dgm:cxn modelId="{5CF37C83-615D-4B12-A4AE-E029DE38F0C3}" type="presOf" srcId="{10F39374-7711-46D3-9ADB-C715195676B3}" destId="{91E4DF12-75D1-49AC-9017-1A2CDCA54370}" srcOrd="0" destOrd="3" presId="urn:microsoft.com/office/officeart/2016/7/layout/RepeatingBendingProcessNew"/>
    <dgm:cxn modelId="{32F9B48D-90AE-4EF4-AC0F-B447F53E6F60}" srcId="{D6165603-3697-4F8C-8DE9-B1E7FEE7B634}" destId="{79ED0451-0FE9-4D32-8999-FB26E1B28AC4}" srcOrd="10" destOrd="0" parTransId="{0A0803BE-2078-4B0C-98E9-9047D49DB304}" sibTransId="{F4A4CEEA-EB94-4406-9CC4-B2311228A084}"/>
    <dgm:cxn modelId="{194302B2-C4CC-4844-AA94-5342B7C266A3}" type="presOf" srcId="{CDE3ECD4-0A93-4464-B2F7-A2C071A602DA}" destId="{91E4DF12-75D1-49AC-9017-1A2CDCA54370}" srcOrd="0" destOrd="1" presId="urn:microsoft.com/office/officeart/2016/7/layout/RepeatingBendingProcessNew"/>
    <dgm:cxn modelId="{1A8147B9-BF4F-4C11-8514-15A3C7E7DEF3}" type="presOf" srcId="{5FEC0F98-7400-44CB-B611-AC4BC0141142}" destId="{91E4DF12-75D1-49AC-9017-1A2CDCA54370}" srcOrd="0" destOrd="13" presId="urn:microsoft.com/office/officeart/2016/7/layout/RepeatingBendingProcessNew"/>
    <dgm:cxn modelId="{2A856DBA-9A98-4A6F-982A-2F7AFA4D1611}" srcId="{D6165603-3697-4F8C-8DE9-B1E7FEE7B634}" destId="{441ED36F-4194-4726-9524-EE89790A5F60}" srcOrd="11" destOrd="0" parTransId="{DE6E5482-C6ED-460D-821C-687789395BDB}" sibTransId="{C62B31F4-D70B-4A3F-A818-872C5079C641}"/>
    <dgm:cxn modelId="{53AF34C2-3B09-4925-9111-6B71ED2E4A3D}" srcId="{D6165603-3697-4F8C-8DE9-B1E7FEE7B634}" destId="{CDE3ECD4-0A93-4464-B2F7-A2C071A602DA}" srcOrd="0" destOrd="0" parTransId="{BCB14792-DA80-4340-897A-E52EB7731A6F}" sibTransId="{56FD1F4A-30D9-49F9-85D6-1D184F520781}"/>
    <dgm:cxn modelId="{81A6EFC8-16E9-4EF9-83A1-6889F4453E06}" srcId="{D6165603-3697-4F8C-8DE9-B1E7FEE7B634}" destId="{9182BB2D-BD56-498B-A26B-5FBB001A95D1}" srcOrd="8" destOrd="0" parTransId="{B4F71234-2ACB-49A9-81E2-B6D83C814405}" sibTransId="{76C25109-696B-444A-88EF-9A85706633C5}"/>
    <dgm:cxn modelId="{345D0EC9-12F4-4406-8D60-49A1DAC1D573}" type="presOf" srcId="{DF8AA346-DEB0-4A26-AEBA-C01A5EFA98B4}" destId="{91E4DF12-75D1-49AC-9017-1A2CDCA54370}" srcOrd="0" destOrd="7" presId="urn:microsoft.com/office/officeart/2016/7/layout/RepeatingBendingProcessNew"/>
    <dgm:cxn modelId="{D0A7A9CD-3091-4B0B-99BB-AE96DA342BF1}" type="presOf" srcId="{E3C78C26-4B77-488B-B0E1-6A819558D965}" destId="{91E4DF12-75D1-49AC-9017-1A2CDCA54370}" srcOrd="0" destOrd="15" presId="urn:microsoft.com/office/officeart/2016/7/layout/RepeatingBendingProcessNew"/>
    <dgm:cxn modelId="{A59EA5D1-E90C-4684-B251-ED916D5229ED}" type="presOf" srcId="{79ED0451-0FE9-4D32-8999-FB26E1B28AC4}" destId="{91E4DF12-75D1-49AC-9017-1A2CDCA54370}" srcOrd="0" destOrd="11" presId="urn:microsoft.com/office/officeart/2016/7/layout/RepeatingBendingProcessNew"/>
    <dgm:cxn modelId="{B61AE0DB-911C-47EE-A8FE-CABB1B46BD82}" type="presOf" srcId="{441ED36F-4194-4726-9524-EE89790A5F60}" destId="{91E4DF12-75D1-49AC-9017-1A2CDCA54370}" srcOrd="0" destOrd="12" presId="urn:microsoft.com/office/officeart/2016/7/layout/RepeatingBendingProcessNew"/>
    <dgm:cxn modelId="{380175E6-58DC-457C-82A0-523B6F2F6AA7}" srcId="{D6165603-3697-4F8C-8DE9-B1E7FEE7B634}" destId="{5C49A265-C80A-44FA-852E-EF3D3D1B135E}" srcOrd="3" destOrd="0" parTransId="{52C83558-AB6E-4B0A-86AB-6859B77E7FFD}" sibTransId="{3CFC4C5B-1BA2-4AAE-8F1F-0A6BD29E0D1D}"/>
    <dgm:cxn modelId="{24096FED-3D94-455D-B411-8C2B41595421}" srcId="{D6165603-3697-4F8C-8DE9-B1E7FEE7B634}" destId="{AAD8058C-AC1B-4C32-BE65-E6776075B928}" srcOrd="7" destOrd="0" parTransId="{8BB0623E-43E8-4921-8D88-77F53C0B0DAD}" sibTransId="{3AA57153-A4FC-4585-98B0-071FFD04977C}"/>
    <dgm:cxn modelId="{7D1EDBEF-EC7A-4403-AD10-A050F3043C40}" type="presOf" srcId="{AFC1541F-D98B-4D9E-A0B8-763FDBBB7837}" destId="{91E4DF12-75D1-49AC-9017-1A2CDCA54370}" srcOrd="0" destOrd="6" presId="urn:microsoft.com/office/officeart/2016/7/layout/RepeatingBendingProcessNew"/>
    <dgm:cxn modelId="{185188F0-2708-4163-880D-EB743B4C540F}" type="presOf" srcId="{AAD8058C-AC1B-4C32-BE65-E6776075B928}" destId="{91E4DF12-75D1-49AC-9017-1A2CDCA54370}" srcOrd="0" destOrd="8" presId="urn:microsoft.com/office/officeart/2016/7/layout/RepeatingBendingProcessNew"/>
    <dgm:cxn modelId="{D53C56FA-87B3-4794-A2B3-960818224CDA}" srcId="{D6165603-3697-4F8C-8DE9-B1E7FEE7B634}" destId="{A4FDC0AA-0D72-4FCA-B772-8698784C05B6}" srcOrd="9" destOrd="0" parTransId="{5213ADCB-1C51-4C53-9800-06677B937535}" sibTransId="{A6C2EF06-E2CA-4F10-A1D5-466E1DA4A160}"/>
    <dgm:cxn modelId="{2734BD79-A3FE-44CE-9947-29A3341FF06D}" type="presParOf" srcId="{84B12210-782B-480D-A5AD-21C2EA465E1E}" destId="{91E4DF12-75D1-49AC-9017-1A2CDCA54370}" srcOrd="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7A08377-358E-450B-883B-02E1EA76BC1B}" type="doc">
      <dgm:prSet loTypeId="urn:microsoft.com/office/officeart/2005/8/layout/hierarchy1" loCatId="hierarchy" qsTypeId="urn:microsoft.com/office/officeart/2005/8/quickstyle/simple1" qsCatId="simple" csTypeId="urn:microsoft.com/office/officeart/2005/8/colors/accent2_2" csCatId="accent2"/>
      <dgm:spPr/>
      <dgm:t>
        <a:bodyPr/>
        <a:lstStyle/>
        <a:p>
          <a:endParaRPr lang="en-US"/>
        </a:p>
      </dgm:t>
    </dgm:pt>
    <dgm:pt modelId="{4AF1A60C-5589-490B-8D88-C638489731CE}">
      <dgm:prSet custT="1"/>
      <dgm:spPr/>
      <dgm:t>
        <a:bodyPr/>
        <a:lstStyle/>
        <a:p>
          <a:r>
            <a:rPr lang="en-US" sz="1800" b="1">
              <a:latin typeface="Times New Roman" panose="02020603050405020304" pitchFamily="18" charset="0"/>
              <a:cs typeface="Times New Roman" panose="02020603050405020304" pitchFamily="18" charset="0"/>
            </a:rPr>
            <a:t>4.2.Mặt tốt và xấu của bài toán</a:t>
          </a:r>
        </a:p>
      </dgm:t>
    </dgm:pt>
    <dgm:pt modelId="{662F415F-9F90-4901-8007-386A369130BF}" type="parTrans" cxnId="{1C43F5F8-58B2-466F-89E6-2179DF90A8D5}">
      <dgm:prSet/>
      <dgm:spPr/>
      <dgm:t>
        <a:bodyPr/>
        <a:lstStyle/>
        <a:p>
          <a:endParaRPr lang="en-US"/>
        </a:p>
      </dgm:t>
    </dgm:pt>
    <dgm:pt modelId="{33635686-48F7-4B20-831B-5D2C3862BBA9}" type="sibTrans" cxnId="{1C43F5F8-58B2-466F-89E6-2179DF90A8D5}">
      <dgm:prSet/>
      <dgm:spPr/>
      <dgm:t>
        <a:bodyPr/>
        <a:lstStyle/>
        <a:p>
          <a:endParaRPr lang="en-US"/>
        </a:p>
      </dgm:t>
    </dgm:pt>
    <dgm:pt modelId="{5DF97812-82AC-4CCB-82D0-A48618887C9C}">
      <dgm:prSet custT="1"/>
      <dgm:spPr/>
      <dgm:t>
        <a:bodyPr/>
        <a:lstStyle/>
        <a:p>
          <a:r>
            <a:rPr lang="en-US" sz="1800">
              <a:latin typeface="Times New Roman" panose="02020603050405020304" pitchFamily="18" charset="0"/>
              <a:cs typeface="Times New Roman" panose="02020603050405020304" pitchFamily="18" charset="0"/>
            </a:rPr>
            <a:t>Mặt tốt: Thuận lợi, tiết kiệm thời gian, hỗ trợ ra quyết định, thông tin tham khảo nhanh chính xác, Cập nhật thông tin thường xuyên của thị trường…</a:t>
          </a:r>
        </a:p>
      </dgm:t>
    </dgm:pt>
    <dgm:pt modelId="{98400A23-9967-4BF1-A743-9A67CEB818B3}" type="parTrans" cxnId="{617FE84F-B40A-45C9-984E-DC276F58B166}">
      <dgm:prSet/>
      <dgm:spPr/>
      <dgm:t>
        <a:bodyPr/>
        <a:lstStyle/>
        <a:p>
          <a:endParaRPr lang="en-US"/>
        </a:p>
      </dgm:t>
    </dgm:pt>
    <dgm:pt modelId="{7B7E9DDE-8E92-4F67-9131-E233FFD82373}" type="sibTrans" cxnId="{617FE84F-B40A-45C9-984E-DC276F58B166}">
      <dgm:prSet/>
      <dgm:spPr/>
      <dgm:t>
        <a:bodyPr/>
        <a:lstStyle/>
        <a:p>
          <a:endParaRPr lang="en-US"/>
        </a:p>
      </dgm:t>
    </dgm:pt>
    <dgm:pt modelId="{13A6F275-5196-4E26-8FB0-E81E348B5E2E}">
      <dgm:prSet custT="1"/>
      <dgm:spPr/>
      <dgm:t>
        <a:bodyPr/>
        <a:lstStyle/>
        <a:p>
          <a:r>
            <a:rPr lang="en-US" sz="1800">
              <a:latin typeface="Times New Roman" panose="02020603050405020304" pitchFamily="18" charset="0"/>
              <a:cs typeface="Times New Roman" panose="02020603050405020304" pitchFamily="18" charset="0"/>
            </a:rPr>
            <a:t>Mặt xấu: Độ chính xác hạn chế, thiếu thông tin chi tiết, ứng dụng hạn chế, ảnh hưởng yếu tố không xác định…</a:t>
          </a:r>
        </a:p>
      </dgm:t>
    </dgm:pt>
    <dgm:pt modelId="{418E0941-E5DC-4FAC-9D4F-66569BC29FBF}" type="parTrans" cxnId="{ABCBB37E-F8B6-4380-859F-245A408F10F6}">
      <dgm:prSet/>
      <dgm:spPr/>
      <dgm:t>
        <a:bodyPr/>
        <a:lstStyle/>
        <a:p>
          <a:endParaRPr lang="en-US"/>
        </a:p>
      </dgm:t>
    </dgm:pt>
    <dgm:pt modelId="{650A8CDA-7E78-40D2-B2ED-F466FC8B8DAF}" type="sibTrans" cxnId="{ABCBB37E-F8B6-4380-859F-245A408F10F6}">
      <dgm:prSet/>
      <dgm:spPr/>
      <dgm:t>
        <a:bodyPr/>
        <a:lstStyle/>
        <a:p>
          <a:endParaRPr lang="en-US"/>
        </a:p>
      </dgm:t>
    </dgm:pt>
    <dgm:pt modelId="{8FC57C17-8952-4CA2-980E-9A3B6B51263C}" type="pres">
      <dgm:prSet presAssocID="{67A08377-358E-450B-883B-02E1EA76BC1B}" presName="hierChild1" presStyleCnt="0">
        <dgm:presLayoutVars>
          <dgm:chPref val="1"/>
          <dgm:dir/>
          <dgm:animOne val="branch"/>
          <dgm:animLvl val="lvl"/>
          <dgm:resizeHandles/>
        </dgm:presLayoutVars>
      </dgm:prSet>
      <dgm:spPr/>
    </dgm:pt>
    <dgm:pt modelId="{A79009B1-92C1-4625-A325-C6D1CE119302}" type="pres">
      <dgm:prSet presAssocID="{4AF1A60C-5589-490B-8D88-C638489731CE}" presName="hierRoot1" presStyleCnt="0"/>
      <dgm:spPr/>
    </dgm:pt>
    <dgm:pt modelId="{A719419D-E623-40D9-93C5-41E297AB0F7E}" type="pres">
      <dgm:prSet presAssocID="{4AF1A60C-5589-490B-8D88-C638489731CE}" presName="composite" presStyleCnt="0"/>
      <dgm:spPr/>
    </dgm:pt>
    <dgm:pt modelId="{3FFE7196-9165-4979-AC66-F897724B2AD4}" type="pres">
      <dgm:prSet presAssocID="{4AF1A60C-5589-490B-8D88-C638489731CE}" presName="background" presStyleLbl="node0" presStyleIdx="0" presStyleCnt="3"/>
      <dgm:spPr/>
    </dgm:pt>
    <dgm:pt modelId="{6C8D6B80-B863-40CF-9628-4F9C5AACBC34}" type="pres">
      <dgm:prSet presAssocID="{4AF1A60C-5589-490B-8D88-C638489731CE}" presName="text" presStyleLbl="fgAcc0" presStyleIdx="0" presStyleCnt="3">
        <dgm:presLayoutVars>
          <dgm:chPref val="3"/>
        </dgm:presLayoutVars>
      </dgm:prSet>
      <dgm:spPr/>
    </dgm:pt>
    <dgm:pt modelId="{DBAA8D9A-8784-4661-B120-FEF1AA79F971}" type="pres">
      <dgm:prSet presAssocID="{4AF1A60C-5589-490B-8D88-C638489731CE}" presName="hierChild2" presStyleCnt="0"/>
      <dgm:spPr/>
    </dgm:pt>
    <dgm:pt modelId="{51A7D087-2278-4477-849A-A55D8761A2FB}" type="pres">
      <dgm:prSet presAssocID="{5DF97812-82AC-4CCB-82D0-A48618887C9C}" presName="hierRoot1" presStyleCnt="0"/>
      <dgm:spPr/>
    </dgm:pt>
    <dgm:pt modelId="{399D8F99-8A37-4AD0-92F8-519D8B6288EF}" type="pres">
      <dgm:prSet presAssocID="{5DF97812-82AC-4CCB-82D0-A48618887C9C}" presName="composite" presStyleCnt="0"/>
      <dgm:spPr/>
    </dgm:pt>
    <dgm:pt modelId="{FD704DA2-9864-4DB8-A4D1-592D8B7CAA7A}" type="pres">
      <dgm:prSet presAssocID="{5DF97812-82AC-4CCB-82D0-A48618887C9C}" presName="background" presStyleLbl="node0" presStyleIdx="1" presStyleCnt="3"/>
      <dgm:spPr/>
    </dgm:pt>
    <dgm:pt modelId="{AFD3AA24-7502-4FAA-A845-BDD283F22100}" type="pres">
      <dgm:prSet presAssocID="{5DF97812-82AC-4CCB-82D0-A48618887C9C}" presName="text" presStyleLbl="fgAcc0" presStyleIdx="1" presStyleCnt="3">
        <dgm:presLayoutVars>
          <dgm:chPref val="3"/>
        </dgm:presLayoutVars>
      </dgm:prSet>
      <dgm:spPr/>
    </dgm:pt>
    <dgm:pt modelId="{4AB16DF3-77C2-401E-9FAE-32E9CE7E1101}" type="pres">
      <dgm:prSet presAssocID="{5DF97812-82AC-4CCB-82D0-A48618887C9C}" presName="hierChild2" presStyleCnt="0"/>
      <dgm:spPr/>
    </dgm:pt>
    <dgm:pt modelId="{F518B841-E65F-4E01-98D9-88A459818A98}" type="pres">
      <dgm:prSet presAssocID="{13A6F275-5196-4E26-8FB0-E81E348B5E2E}" presName="hierRoot1" presStyleCnt="0"/>
      <dgm:spPr/>
    </dgm:pt>
    <dgm:pt modelId="{5EDB3C70-71A3-4FCB-ACA3-564D8AF88C2C}" type="pres">
      <dgm:prSet presAssocID="{13A6F275-5196-4E26-8FB0-E81E348B5E2E}" presName="composite" presStyleCnt="0"/>
      <dgm:spPr/>
    </dgm:pt>
    <dgm:pt modelId="{AB97075F-B040-4041-BFF3-B547806E6353}" type="pres">
      <dgm:prSet presAssocID="{13A6F275-5196-4E26-8FB0-E81E348B5E2E}" presName="background" presStyleLbl="node0" presStyleIdx="2" presStyleCnt="3"/>
      <dgm:spPr/>
    </dgm:pt>
    <dgm:pt modelId="{BA7B7CF9-5A1F-4C82-BEF9-0DDA4309540B}" type="pres">
      <dgm:prSet presAssocID="{13A6F275-5196-4E26-8FB0-E81E348B5E2E}" presName="text" presStyleLbl="fgAcc0" presStyleIdx="2" presStyleCnt="3">
        <dgm:presLayoutVars>
          <dgm:chPref val="3"/>
        </dgm:presLayoutVars>
      </dgm:prSet>
      <dgm:spPr/>
    </dgm:pt>
    <dgm:pt modelId="{7F131617-7665-496A-A70E-3A75F56F961E}" type="pres">
      <dgm:prSet presAssocID="{13A6F275-5196-4E26-8FB0-E81E348B5E2E}" presName="hierChild2" presStyleCnt="0"/>
      <dgm:spPr/>
    </dgm:pt>
  </dgm:ptLst>
  <dgm:cxnLst>
    <dgm:cxn modelId="{D9A3E03A-2536-4EA4-8737-A52252DD8313}" type="presOf" srcId="{67A08377-358E-450B-883B-02E1EA76BC1B}" destId="{8FC57C17-8952-4CA2-980E-9A3B6B51263C}" srcOrd="0" destOrd="0" presId="urn:microsoft.com/office/officeart/2005/8/layout/hierarchy1"/>
    <dgm:cxn modelId="{617FE84F-B40A-45C9-984E-DC276F58B166}" srcId="{67A08377-358E-450B-883B-02E1EA76BC1B}" destId="{5DF97812-82AC-4CCB-82D0-A48618887C9C}" srcOrd="1" destOrd="0" parTransId="{98400A23-9967-4BF1-A743-9A67CEB818B3}" sibTransId="{7B7E9DDE-8E92-4F67-9131-E233FFD82373}"/>
    <dgm:cxn modelId="{DC8A4671-E479-485C-A821-FD1A634E629A}" type="presOf" srcId="{13A6F275-5196-4E26-8FB0-E81E348B5E2E}" destId="{BA7B7CF9-5A1F-4C82-BEF9-0DDA4309540B}" srcOrd="0" destOrd="0" presId="urn:microsoft.com/office/officeart/2005/8/layout/hierarchy1"/>
    <dgm:cxn modelId="{1E482C75-B374-47B4-83D7-6451534388C7}" type="presOf" srcId="{4AF1A60C-5589-490B-8D88-C638489731CE}" destId="{6C8D6B80-B863-40CF-9628-4F9C5AACBC34}" srcOrd="0" destOrd="0" presId="urn:microsoft.com/office/officeart/2005/8/layout/hierarchy1"/>
    <dgm:cxn modelId="{F20AB858-4BC3-41E4-92D2-C27788104A40}" type="presOf" srcId="{5DF97812-82AC-4CCB-82D0-A48618887C9C}" destId="{AFD3AA24-7502-4FAA-A845-BDD283F22100}" srcOrd="0" destOrd="0" presId="urn:microsoft.com/office/officeart/2005/8/layout/hierarchy1"/>
    <dgm:cxn modelId="{ABCBB37E-F8B6-4380-859F-245A408F10F6}" srcId="{67A08377-358E-450B-883B-02E1EA76BC1B}" destId="{13A6F275-5196-4E26-8FB0-E81E348B5E2E}" srcOrd="2" destOrd="0" parTransId="{418E0941-E5DC-4FAC-9D4F-66569BC29FBF}" sibTransId="{650A8CDA-7E78-40D2-B2ED-F466FC8B8DAF}"/>
    <dgm:cxn modelId="{1C43F5F8-58B2-466F-89E6-2179DF90A8D5}" srcId="{67A08377-358E-450B-883B-02E1EA76BC1B}" destId="{4AF1A60C-5589-490B-8D88-C638489731CE}" srcOrd="0" destOrd="0" parTransId="{662F415F-9F90-4901-8007-386A369130BF}" sibTransId="{33635686-48F7-4B20-831B-5D2C3862BBA9}"/>
    <dgm:cxn modelId="{7E9B9D70-1BA1-41CA-9F83-F93D240ADF17}" type="presParOf" srcId="{8FC57C17-8952-4CA2-980E-9A3B6B51263C}" destId="{A79009B1-92C1-4625-A325-C6D1CE119302}" srcOrd="0" destOrd="0" presId="urn:microsoft.com/office/officeart/2005/8/layout/hierarchy1"/>
    <dgm:cxn modelId="{AA5BAFCA-6FF4-4DCA-BAE6-E284450C26B2}" type="presParOf" srcId="{A79009B1-92C1-4625-A325-C6D1CE119302}" destId="{A719419D-E623-40D9-93C5-41E297AB0F7E}" srcOrd="0" destOrd="0" presId="urn:microsoft.com/office/officeart/2005/8/layout/hierarchy1"/>
    <dgm:cxn modelId="{624AB3CC-2C75-45F6-AF2A-2D9E0A165ED0}" type="presParOf" srcId="{A719419D-E623-40D9-93C5-41E297AB0F7E}" destId="{3FFE7196-9165-4979-AC66-F897724B2AD4}" srcOrd="0" destOrd="0" presId="urn:microsoft.com/office/officeart/2005/8/layout/hierarchy1"/>
    <dgm:cxn modelId="{0A2239EA-0710-4BD5-9182-BAA4A2311708}" type="presParOf" srcId="{A719419D-E623-40D9-93C5-41E297AB0F7E}" destId="{6C8D6B80-B863-40CF-9628-4F9C5AACBC34}" srcOrd="1" destOrd="0" presId="urn:microsoft.com/office/officeart/2005/8/layout/hierarchy1"/>
    <dgm:cxn modelId="{8260F8EC-5116-41BA-A6C4-C503F2CA4734}" type="presParOf" srcId="{A79009B1-92C1-4625-A325-C6D1CE119302}" destId="{DBAA8D9A-8784-4661-B120-FEF1AA79F971}" srcOrd="1" destOrd="0" presId="urn:microsoft.com/office/officeart/2005/8/layout/hierarchy1"/>
    <dgm:cxn modelId="{2781048E-1CA4-4078-99AA-A7E5C9141BF6}" type="presParOf" srcId="{8FC57C17-8952-4CA2-980E-9A3B6B51263C}" destId="{51A7D087-2278-4477-849A-A55D8761A2FB}" srcOrd="1" destOrd="0" presId="urn:microsoft.com/office/officeart/2005/8/layout/hierarchy1"/>
    <dgm:cxn modelId="{02C0C198-721F-4E8F-B3D7-8EA90A94DA71}" type="presParOf" srcId="{51A7D087-2278-4477-849A-A55D8761A2FB}" destId="{399D8F99-8A37-4AD0-92F8-519D8B6288EF}" srcOrd="0" destOrd="0" presId="urn:microsoft.com/office/officeart/2005/8/layout/hierarchy1"/>
    <dgm:cxn modelId="{F76CA3D3-1C42-4382-B39A-9188CD9A813E}" type="presParOf" srcId="{399D8F99-8A37-4AD0-92F8-519D8B6288EF}" destId="{FD704DA2-9864-4DB8-A4D1-592D8B7CAA7A}" srcOrd="0" destOrd="0" presId="urn:microsoft.com/office/officeart/2005/8/layout/hierarchy1"/>
    <dgm:cxn modelId="{6A5B3DB3-BF5D-4BB6-AF21-D87DB69B0439}" type="presParOf" srcId="{399D8F99-8A37-4AD0-92F8-519D8B6288EF}" destId="{AFD3AA24-7502-4FAA-A845-BDD283F22100}" srcOrd="1" destOrd="0" presId="urn:microsoft.com/office/officeart/2005/8/layout/hierarchy1"/>
    <dgm:cxn modelId="{77E6A7BC-4CA5-4AA1-92BB-B851F0E81295}" type="presParOf" srcId="{51A7D087-2278-4477-849A-A55D8761A2FB}" destId="{4AB16DF3-77C2-401E-9FAE-32E9CE7E1101}" srcOrd="1" destOrd="0" presId="urn:microsoft.com/office/officeart/2005/8/layout/hierarchy1"/>
    <dgm:cxn modelId="{EFFCDA5E-FAB6-4463-8AE1-34040763884D}" type="presParOf" srcId="{8FC57C17-8952-4CA2-980E-9A3B6B51263C}" destId="{F518B841-E65F-4E01-98D9-88A459818A98}" srcOrd="2" destOrd="0" presId="urn:microsoft.com/office/officeart/2005/8/layout/hierarchy1"/>
    <dgm:cxn modelId="{BE9E4198-7D04-4C57-B12D-FD5765F80E68}" type="presParOf" srcId="{F518B841-E65F-4E01-98D9-88A459818A98}" destId="{5EDB3C70-71A3-4FCB-ACA3-564D8AF88C2C}" srcOrd="0" destOrd="0" presId="urn:microsoft.com/office/officeart/2005/8/layout/hierarchy1"/>
    <dgm:cxn modelId="{AA9D0EE8-8653-484C-9B6F-1B07F41DFE41}" type="presParOf" srcId="{5EDB3C70-71A3-4FCB-ACA3-564D8AF88C2C}" destId="{AB97075F-B040-4041-BFF3-B547806E6353}" srcOrd="0" destOrd="0" presId="urn:microsoft.com/office/officeart/2005/8/layout/hierarchy1"/>
    <dgm:cxn modelId="{5065913F-0CB3-4AEA-8816-969C76AC1D27}" type="presParOf" srcId="{5EDB3C70-71A3-4FCB-ACA3-564D8AF88C2C}" destId="{BA7B7CF9-5A1F-4C82-BEF9-0DDA4309540B}" srcOrd="1" destOrd="0" presId="urn:microsoft.com/office/officeart/2005/8/layout/hierarchy1"/>
    <dgm:cxn modelId="{EF0DCE63-9CA4-4AA6-A5E1-77706F50A25F}" type="presParOf" srcId="{F518B841-E65F-4E01-98D9-88A459818A98}" destId="{7F131617-7665-496A-A70E-3A75F56F961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298DA2B-EEAA-4EDF-8166-2D7B007BBFBD}"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AE3E893F-1633-4518-AE69-27335D247F89}">
      <dgm:prSet custT="1"/>
      <dgm:spPr/>
      <dgm:t>
        <a:bodyPr/>
        <a:lstStyle/>
        <a:p>
          <a:r>
            <a:rPr lang="en-US" sz="2200" b="1">
              <a:latin typeface="Times New Roman" panose="02020603050405020304" pitchFamily="18" charset="0"/>
              <a:cs typeface="Times New Roman" panose="02020603050405020304" pitchFamily="18" charset="0"/>
            </a:rPr>
            <a:t>4.3. Ứng dụng phát triển về sau của chương trình</a:t>
          </a:r>
          <a:endParaRPr lang="en-US" sz="2200">
            <a:latin typeface="Times New Roman" panose="02020603050405020304" pitchFamily="18" charset="0"/>
            <a:cs typeface="Times New Roman" panose="02020603050405020304" pitchFamily="18" charset="0"/>
          </a:endParaRPr>
        </a:p>
      </dgm:t>
    </dgm:pt>
    <dgm:pt modelId="{85CB25B6-3D1F-4468-94C7-FD1B7F7D9332}" type="parTrans" cxnId="{0BC3971C-AC39-4088-A3EB-FC7096927644}">
      <dgm:prSet/>
      <dgm:spPr/>
      <dgm:t>
        <a:bodyPr/>
        <a:lstStyle/>
        <a:p>
          <a:endParaRPr lang="en-US"/>
        </a:p>
      </dgm:t>
    </dgm:pt>
    <dgm:pt modelId="{F7F6E350-24D6-469F-B676-BF742B8B22A7}" type="sibTrans" cxnId="{0BC3971C-AC39-4088-A3EB-FC7096927644}">
      <dgm:prSet/>
      <dgm:spPr/>
      <dgm:t>
        <a:bodyPr/>
        <a:lstStyle/>
        <a:p>
          <a:endParaRPr lang="en-US"/>
        </a:p>
      </dgm:t>
    </dgm:pt>
    <dgm:pt modelId="{118877DE-B9B0-4C40-BEC9-444195EFE68D}">
      <dgm:prSet custT="1"/>
      <dgm:spPr/>
      <dgm:t>
        <a:bodyPr/>
        <a:lstStyle/>
        <a:p>
          <a:r>
            <a:rPr lang="en-US" sz="2100">
              <a:latin typeface="Times New Roman" panose="02020603050405020304" pitchFamily="18" charset="0"/>
              <a:cs typeface="Times New Roman" panose="02020603050405020304" pitchFamily="18" charset="0"/>
            </a:rPr>
            <a:t>Nâng cao tính chính xác</a:t>
          </a:r>
        </a:p>
      </dgm:t>
    </dgm:pt>
    <dgm:pt modelId="{00A44D2B-0A42-4A74-8740-886420494B71}" type="parTrans" cxnId="{9A04C1B8-B7EC-4D95-BA8B-C7C09B35B841}">
      <dgm:prSet/>
      <dgm:spPr/>
      <dgm:t>
        <a:bodyPr/>
        <a:lstStyle/>
        <a:p>
          <a:endParaRPr lang="en-US"/>
        </a:p>
      </dgm:t>
    </dgm:pt>
    <dgm:pt modelId="{9A1BA634-B2C6-4B34-B539-EEB0AF44824A}" type="sibTrans" cxnId="{9A04C1B8-B7EC-4D95-BA8B-C7C09B35B841}">
      <dgm:prSet/>
      <dgm:spPr/>
      <dgm:t>
        <a:bodyPr/>
        <a:lstStyle/>
        <a:p>
          <a:endParaRPr lang="en-US"/>
        </a:p>
      </dgm:t>
    </dgm:pt>
    <dgm:pt modelId="{30A898ED-D77B-4F48-8CD3-4D765DB199A0}">
      <dgm:prSet/>
      <dgm:spPr/>
      <dgm:t>
        <a:bodyPr/>
        <a:lstStyle/>
        <a:p>
          <a:r>
            <a:rPr lang="en-US">
              <a:latin typeface="Times New Roman" panose="02020603050405020304" pitchFamily="18" charset="0"/>
              <a:cs typeface="Times New Roman" panose="02020603050405020304" pitchFamily="18" charset="0"/>
            </a:rPr>
            <a:t>Tích hợp dữ liệu thêm</a:t>
          </a:r>
        </a:p>
      </dgm:t>
    </dgm:pt>
    <dgm:pt modelId="{42E57BDB-022D-4609-8DB9-A05C07D14C4E}" type="parTrans" cxnId="{70052708-D728-4DAB-9A4D-207C26A202D5}">
      <dgm:prSet/>
      <dgm:spPr/>
      <dgm:t>
        <a:bodyPr/>
        <a:lstStyle/>
        <a:p>
          <a:endParaRPr lang="en-US"/>
        </a:p>
      </dgm:t>
    </dgm:pt>
    <dgm:pt modelId="{F95D538E-3B74-481F-990B-14AA5B6D3076}" type="sibTrans" cxnId="{70052708-D728-4DAB-9A4D-207C26A202D5}">
      <dgm:prSet/>
      <dgm:spPr/>
      <dgm:t>
        <a:bodyPr/>
        <a:lstStyle/>
        <a:p>
          <a:endParaRPr lang="en-US"/>
        </a:p>
      </dgm:t>
    </dgm:pt>
    <dgm:pt modelId="{5763E641-3B54-4740-B9E6-68F24D74959C}">
      <dgm:prSet/>
      <dgm:spPr/>
      <dgm:t>
        <a:bodyPr/>
        <a:lstStyle/>
        <a:p>
          <a:r>
            <a:rPr lang="en-US">
              <a:latin typeface="Times New Roman" panose="02020603050405020304" pitchFamily="18" charset="0"/>
              <a:cs typeface="Times New Roman" panose="02020603050405020304" pitchFamily="18" charset="0"/>
            </a:rPr>
            <a:t>Phát triển ứng dụng di động</a:t>
          </a:r>
        </a:p>
      </dgm:t>
    </dgm:pt>
    <dgm:pt modelId="{7D3D8D19-468B-4A90-BC99-1BD28CA1B375}" type="parTrans" cxnId="{780E355C-5F7B-4DB3-8FE3-8DDF87FFAAF4}">
      <dgm:prSet/>
      <dgm:spPr/>
      <dgm:t>
        <a:bodyPr/>
        <a:lstStyle/>
        <a:p>
          <a:endParaRPr lang="en-US"/>
        </a:p>
      </dgm:t>
    </dgm:pt>
    <dgm:pt modelId="{D92E5DCE-F376-4A48-8D60-F3C474BB5D03}" type="sibTrans" cxnId="{780E355C-5F7B-4DB3-8FE3-8DDF87FFAAF4}">
      <dgm:prSet/>
      <dgm:spPr/>
      <dgm:t>
        <a:bodyPr/>
        <a:lstStyle/>
        <a:p>
          <a:endParaRPr lang="en-US"/>
        </a:p>
      </dgm:t>
    </dgm:pt>
    <dgm:pt modelId="{A1D6C07D-7509-40EB-9ECC-51B5F4561BFA}">
      <dgm:prSet/>
      <dgm:spPr/>
      <dgm:t>
        <a:bodyPr/>
        <a:lstStyle/>
        <a:p>
          <a:r>
            <a:rPr lang="en-US">
              <a:latin typeface="Times New Roman" panose="02020603050405020304" pitchFamily="18" charset="0"/>
              <a:cs typeface="Times New Roman" panose="02020603050405020304" pitchFamily="18" charset="0"/>
            </a:rPr>
            <a:t>Tích hợp công nghệ trí tuệ nhân tạo (AI) và học máy</a:t>
          </a:r>
        </a:p>
      </dgm:t>
    </dgm:pt>
    <dgm:pt modelId="{7FB2758E-66FD-4799-ACFF-1FEC7581549B}" type="parTrans" cxnId="{91B50BC3-0B62-4F09-827A-2898481CF4EB}">
      <dgm:prSet/>
      <dgm:spPr/>
      <dgm:t>
        <a:bodyPr/>
        <a:lstStyle/>
        <a:p>
          <a:endParaRPr lang="en-US"/>
        </a:p>
      </dgm:t>
    </dgm:pt>
    <dgm:pt modelId="{D5393957-31CF-4492-AFCA-78E5BB478A7C}" type="sibTrans" cxnId="{91B50BC3-0B62-4F09-827A-2898481CF4EB}">
      <dgm:prSet/>
      <dgm:spPr/>
      <dgm:t>
        <a:bodyPr/>
        <a:lstStyle/>
        <a:p>
          <a:endParaRPr lang="en-US"/>
        </a:p>
      </dgm:t>
    </dgm:pt>
    <dgm:pt modelId="{D2D48F9A-28CB-4F42-B221-701AE534C501}">
      <dgm:prSet/>
      <dgm:spPr/>
      <dgm:t>
        <a:bodyPr/>
        <a:lstStyle/>
        <a:p>
          <a:r>
            <a:rPr lang="en-US">
              <a:latin typeface="Times New Roman" panose="02020603050405020304" pitchFamily="18" charset="0"/>
              <a:cs typeface="Times New Roman" panose="02020603050405020304" pitchFamily="18" charset="0"/>
            </a:rPr>
            <a:t>Phân tích dữ liệu thị trường thời gian thực</a:t>
          </a:r>
        </a:p>
      </dgm:t>
    </dgm:pt>
    <dgm:pt modelId="{183EE495-E994-467B-96BF-F85F47B9D620}" type="parTrans" cxnId="{83124168-7E29-4E64-BA44-600140B372C8}">
      <dgm:prSet/>
      <dgm:spPr/>
      <dgm:t>
        <a:bodyPr/>
        <a:lstStyle/>
        <a:p>
          <a:endParaRPr lang="en-US"/>
        </a:p>
      </dgm:t>
    </dgm:pt>
    <dgm:pt modelId="{10CDB22B-4D00-461C-8880-FB30BA36DED6}" type="sibTrans" cxnId="{83124168-7E29-4E64-BA44-600140B372C8}">
      <dgm:prSet/>
      <dgm:spPr/>
      <dgm:t>
        <a:bodyPr/>
        <a:lstStyle/>
        <a:p>
          <a:endParaRPr lang="en-US"/>
        </a:p>
      </dgm:t>
    </dgm:pt>
    <dgm:pt modelId="{3129F0CA-C0EC-4975-831D-774CD53D125A}">
      <dgm:prSet/>
      <dgm:spPr/>
      <dgm:t>
        <a:bodyPr/>
        <a:lstStyle/>
        <a:p>
          <a:r>
            <a:rPr lang="en-US">
              <a:latin typeface="Times New Roman" panose="02020603050405020304" pitchFamily="18" charset="0"/>
              <a:cs typeface="Times New Roman" panose="02020603050405020304" pitchFamily="18" charset="0"/>
            </a:rPr>
            <a:t>Phân tích dữ liệu người dùng</a:t>
          </a:r>
        </a:p>
      </dgm:t>
    </dgm:pt>
    <dgm:pt modelId="{004C380D-280C-4A20-AFB3-43FC3A8BF861}" type="parTrans" cxnId="{2A71E669-EE7E-4F92-8FE0-0BD9E4B8ED5F}">
      <dgm:prSet/>
      <dgm:spPr/>
      <dgm:t>
        <a:bodyPr/>
        <a:lstStyle/>
        <a:p>
          <a:endParaRPr lang="en-US"/>
        </a:p>
      </dgm:t>
    </dgm:pt>
    <dgm:pt modelId="{53D862AB-D0D9-45EB-8237-AE5C4BD0ABC0}" type="sibTrans" cxnId="{2A71E669-EE7E-4F92-8FE0-0BD9E4B8ED5F}">
      <dgm:prSet/>
      <dgm:spPr/>
      <dgm:t>
        <a:bodyPr/>
        <a:lstStyle/>
        <a:p>
          <a:endParaRPr lang="en-US"/>
        </a:p>
      </dgm:t>
    </dgm:pt>
    <dgm:pt modelId="{EE44C571-B4CC-48C0-85D2-78EF3DB87FA4}" type="pres">
      <dgm:prSet presAssocID="{9298DA2B-EEAA-4EDF-8166-2D7B007BBFBD}" presName="diagram" presStyleCnt="0">
        <dgm:presLayoutVars>
          <dgm:dir/>
          <dgm:resizeHandles val="exact"/>
        </dgm:presLayoutVars>
      </dgm:prSet>
      <dgm:spPr/>
    </dgm:pt>
    <dgm:pt modelId="{48F1C50C-15FA-4F53-81D5-64727645A396}" type="pres">
      <dgm:prSet presAssocID="{AE3E893F-1633-4518-AE69-27335D247F89}" presName="node" presStyleLbl="node1" presStyleIdx="0" presStyleCnt="7">
        <dgm:presLayoutVars>
          <dgm:bulletEnabled val="1"/>
        </dgm:presLayoutVars>
      </dgm:prSet>
      <dgm:spPr/>
    </dgm:pt>
    <dgm:pt modelId="{62831799-6125-402A-97F9-7DD2BECD9924}" type="pres">
      <dgm:prSet presAssocID="{F7F6E350-24D6-469F-B676-BF742B8B22A7}" presName="sibTrans" presStyleCnt="0"/>
      <dgm:spPr/>
    </dgm:pt>
    <dgm:pt modelId="{6169B585-C53F-4DC8-913B-15C5B51D9006}" type="pres">
      <dgm:prSet presAssocID="{118877DE-B9B0-4C40-BEC9-444195EFE68D}" presName="node" presStyleLbl="node1" presStyleIdx="1" presStyleCnt="7" custScaleY="101819" custLinFactNeighborX="-419" custLinFactNeighborY="2946">
        <dgm:presLayoutVars>
          <dgm:bulletEnabled val="1"/>
        </dgm:presLayoutVars>
      </dgm:prSet>
      <dgm:spPr/>
    </dgm:pt>
    <dgm:pt modelId="{8FDA7C49-A468-45F4-8415-129DC39F7ACB}" type="pres">
      <dgm:prSet presAssocID="{9A1BA634-B2C6-4B34-B539-EEB0AF44824A}" presName="sibTrans" presStyleCnt="0"/>
      <dgm:spPr/>
    </dgm:pt>
    <dgm:pt modelId="{5047F705-BBFE-47A2-8074-7093CB56063A}" type="pres">
      <dgm:prSet presAssocID="{30A898ED-D77B-4F48-8CD3-4D765DB199A0}" presName="node" presStyleLbl="node1" presStyleIdx="2" presStyleCnt="7">
        <dgm:presLayoutVars>
          <dgm:bulletEnabled val="1"/>
        </dgm:presLayoutVars>
      </dgm:prSet>
      <dgm:spPr/>
    </dgm:pt>
    <dgm:pt modelId="{128E99A8-5EDE-46F3-A24A-A228923DE5C6}" type="pres">
      <dgm:prSet presAssocID="{F95D538E-3B74-481F-990B-14AA5B6D3076}" presName="sibTrans" presStyleCnt="0"/>
      <dgm:spPr/>
    </dgm:pt>
    <dgm:pt modelId="{B78B1BA0-907B-48E2-956A-6C1DCFC03A6F}" type="pres">
      <dgm:prSet presAssocID="{5763E641-3B54-4740-B9E6-68F24D74959C}" presName="node" presStyleLbl="node1" presStyleIdx="3" presStyleCnt="7">
        <dgm:presLayoutVars>
          <dgm:bulletEnabled val="1"/>
        </dgm:presLayoutVars>
      </dgm:prSet>
      <dgm:spPr/>
    </dgm:pt>
    <dgm:pt modelId="{56907B79-455B-477F-A62A-787270BA2EDA}" type="pres">
      <dgm:prSet presAssocID="{D92E5DCE-F376-4A48-8D60-F3C474BB5D03}" presName="sibTrans" presStyleCnt="0"/>
      <dgm:spPr/>
    </dgm:pt>
    <dgm:pt modelId="{D2BA44F3-7894-4E0A-A620-436A41323941}" type="pres">
      <dgm:prSet presAssocID="{A1D6C07D-7509-40EB-9ECC-51B5F4561BFA}" presName="node" presStyleLbl="node1" presStyleIdx="4" presStyleCnt="7">
        <dgm:presLayoutVars>
          <dgm:bulletEnabled val="1"/>
        </dgm:presLayoutVars>
      </dgm:prSet>
      <dgm:spPr/>
    </dgm:pt>
    <dgm:pt modelId="{AC900A81-AB50-453D-B1E6-9B35B0DC2787}" type="pres">
      <dgm:prSet presAssocID="{D5393957-31CF-4492-AFCA-78E5BB478A7C}" presName="sibTrans" presStyleCnt="0"/>
      <dgm:spPr/>
    </dgm:pt>
    <dgm:pt modelId="{C97DC3A1-4815-4D2B-B888-52899AB5EF4A}" type="pres">
      <dgm:prSet presAssocID="{D2D48F9A-28CB-4F42-B221-701AE534C501}" presName="node" presStyleLbl="node1" presStyleIdx="5" presStyleCnt="7">
        <dgm:presLayoutVars>
          <dgm:bulletEnabled val="1"/>
        </dgm:presLayoutVars>
      </dgm:prSet>
      <dgm:spPr/>
    </dgm:pt>
    <dgm:pt modelId="{C74B7F29-444A-4FA1-BBB4-4080FC7390F1}" type="pres">
      <dgm:prSet presAssocID="{10CDB22B-4D00-461C-8880-FB30BA36DED6}" presName="sibTrans" presStyleCnt="0"/>
      <dgm:spPr/>
    </dgm:pt>
    <dgm:pt modelId="{86D6619F-354D-4BD7-A82B-DF73ABFEF57D}" type="pres">
      <dgm:prSet presAssocID="{3129F0CA-C0EC-4975-831D-774CD53D125A}" presName="node" presStyleLbl="node1" presStyleIdx="6" presStyleCnt="7">
        <dgm:presLayoutVars>
          <dgm:bulletEnabled val="1"/>
        </dgm:presLayoutVars>
      </dgm:prSet>
      <dgm:spPr/>
    </dgm:pt>
  </dgm:ptLst>
  <dgm:cxnLst>
    <dgm:cxn modelId="{D5F40206-6970-4C87-88A6-66154693A524}" type="presOf" srcId="{AE3E893F-1633-4518-AE69-27335D247F89}" destId="{48F1C50C-15FA-4F53-81D5-64727645A396}" srcOrd="0" destOrd="0" presId="urn:microsoft.com/office/officeart/2005/8/layout/default"/>
    <dgm:cxn modelId="{70052708-D728-4DAB-9A4D-207C26A202D5}" srcId="{9298DA2B-EEAA-4EDF-8166-2D7B007BBFBD}" destId="{30A898ED-D77B-4F48-8CD3-4D765DB199A0}" srcOrd="2" destOrd="0" parTransId="{42E57BDB-022D-4609-8DB9-A05C07D14C4E}" sibTransId="{F95D538E-3B74-481F-990B-14AA5B6D3076}"/>
    <dgm:cxn modelId="{BA6D000E-ED7D-474A-9C62-D5920C5A4C47}" type="presOf" srcId="{A1D6C07D-7509-40EB-9ECC-51B5F4561BFA}" destId="{D2BA44F3-7894-4E0A-A620-436A41323941}" srcOrd="0" destOrd="0" presId="urn:microsoft.com/office/officeart/2005/8/layout/default"/>
    <dgm:cxn modelId="{0BC3971C-AC39-4088-A3EB-FC7096927644}" srcId="{9298DA2B-EEAA-4EDF-8166-2D7B007BBFBD}" destId="{AE3E893F-1633-4518-AE69-27335D247F89}" srcOrd="0" destOrd="0" parTransId="{85CB25B6-3D1F-4468-94C7-FD1B7F7D9332}" sibTransId="{F7F6E350-24D6-469F-B676-BF742B8B22A7}"/>
    <dgm:cxn modelId="{B13AD81E-48D1-497A-9474-B6B3986BD42A}" type="presOf" srcId="{30A898ED-D77B-4F48-8CD3-4D765DB199A0}" destId="{5047F705-BBFE-47A2-8074-7093CB56063A}" srcOrd="0" destOrd="0" presId="urn:microsoft.com/office/officeart/2005/8/layout/default"/>
    <dgm:cxn modelId="{FE16B42E-C277-4F91-A8D0-E594030E7454}" type="presOf" srcId="{3129F0CA-C0EC-4975-831D-774CD53D125A}" destId="{86D6619F-354D-4BD7-A82B-DF73ABFEF57D}" srcOrd="0" destOrd="0" presId="urn:microsoft.com/office/officeart/2005/8/layout/default"/>
    <dgm:cxn modelId="{780E355C-5F7B-4DB3-8FE3-8DDF87FFAAF4}" srcId="{9298DA2B-EEAA-4EDF-8166-2D7B007BBFBD}" destId="{5763E641-3B54-4740-B9E6-68F24D74959C}" srcOrd="3" destOrd="0" parTransId="{7D3D8D19-468B-4A90-BC99-1BD28CA1B375}" sibTransId="{D92E5DCE-F376-4A48-8D60-F3C474BB5D03}"/>
    <dgm:cxn modelId="{83124168-7E29-4E64-BA44-600140B372C8}" srcId="{9298DA2B-EEAA-4EDF-8166-2D7B007BBFBD}" destId="{D2D48F9A-28CB-4F42-B221-701AE534C501}" srcOrd="5" destOrd="0" parTransId="{183EE495-E994-467B-96BF-F85F47B9D620}" sibTransId="{10CDB22B-4D00-461C-8880-FB30BA36DED6}"/>
    <dgm:cxn modelId="{2A71E669-EE7E-4F92-8FE0-0BD9E4B8ED5F}" srcId="{9298DA2B-EEAA-4EDF-8166-2D7B007BBFBD}" destId="{3129F0CA-C0EC-4975-831D-774CD53D125A}" srcOrd="6" destOrd="0" parTransId="{004C380D-280C-4A20-AFB3-43FC3A8BF861}" sibTransId="{53D862AB-D0D9-45EB-8237-AE5C4BD0ABC0}"/>
    <dgm:cxn modelId="{9A04C1B8-B7EC-4D95-BA8B-C7C09B35B841}" srcId="{9298DA2B-EEAA-4EDF-8166-2D7B007BBFBD}" destId="{118877DE-B9B0-4C40-BEC9-444195EFE68D}" srcOrd="1" destOrd="0" parTransId="{00A44D2B-0A42-4A74-8740-886420494B71}" sibTransId="{9A1BA634-B2C6-4B34-B539-EEB0AF44824A}"/>
    <dgm:cxn modelId="{8DD913C2-D83D-4272-A108-A336E10A3BF3}" type="presOf" srcId="{5763E641-3B54-4740-B9E6-68F24D74959C}" destId="{B78B1BA0-907B-48E2-956A-6C1DCFC03A6F}" srcOrd="0" destOrd="0" presId="urn:microsoft.com/office/officeart/2005/8/layout/default"/>
    <dgm:cxn modelId="{91B50BC3-0B62-4F09-827A-2898481CF4EB}" srcId="{9298DA2B-EEAA-4EDF-8166-2D7B007BBFBD}" destId="{A1D6C07D-7509-40EB-9ECC-51B5F4561BFA}" srcOrd="4" destOrd="0" parTransId="{7FB2758E-66FD-4799-ACFF-1FEC7581549B}" sibTransId="{D5393957-31CF-4492-AFCA-78E5BB478A7C}"/>
    <dgm:cxn modelId="{63B837D4-424D-4FF9-BA12-E1CC55FD3DAE}" type="presOf" srcId="{D2D48F9A-28CB-4F42-B221-701AE534C501}" destId="{C97DC3A1-4815-4D2B-B888-52899AB5EF4A}" srcOrd="0" destOrd="0" presId="urn:microsoft.com/office/officeart/2005/8/layout/default"/>
    <dgm:cxn modelId="{692AD3E6-56F3-4E9E-8E30-09BB0B803326}" type="presOf" srcId="{9298DA2B-EEAA-4EDF-8166-2D7B007BBFBD}" destId="{EE44C571-B4CC-48C0-85D2-78EF3DB87FA4}" srcOrd="0" destOrd="0" presId="urn:microsoft.com/office/officeart/2005/8/layout/default"/>
    <dgm:cxn modelId="{563A28F9-2763-4FEA-9EEA-9386580A56CF}" type="presOf" srcId="{118877DE-B9B0-4C40-BEC9-444195EFE68D}" destId="{6169B585-C53F-4DC8-913B-15C5B51D9006}" srcOrd="0" destOrd="0" presId="urn:microsoft.com/office/officeart/2005/8/layout/default"/>
    <dgm:cxn modelId="{AD173C73-D318-4CA2-B71C-48ED9B842C6F}" type="presParOf" srcId="{EE44C571-B4CC-48C0-85D2-78EF3DB87FA4}" destId="{48F1C50C-15FA-4F53-81D5-64727645A396}" srcOrd="0" destOrd="0" presId="urn:microsoft.com/office/officeart/2005/8/layout/default"/>
    <dgm:cxn modelId="{B018A21A-4887-4660-80A5-F6092195FB47}" type="presParOf" srcId="{EE44C571-B4CC-48C0-85D2-78EF3DB87FA4}" destId="{62831799-6125-402A-97F9-7DD2BECD9924}" srcOrd="1" destOrd="0" presId="urn:microsoft.com/office/officeart/2005/8/layout/default"/>
    <dgm:cxn modelId="{270EA3F3-FA53-4DD1-8993-1E2A5929494B}" type="presParOf" srcId="{EE44C571-B4CC-48C0-85D2-78EF3DB87FA4}" destId="{6169B585-C53F-4DC8-913B-15C5B51D9006}" srcOrd="2" destOrd="0" presId="urn:microsoft.com/office/officeart/2005/8/layout/default"/>
    <dgm:cxn modelId="{055FEA4C-1275-4506-9A1D-B28B1EB65130}" type="presParOf" srcId="{EE44C571-B4CC-48C0-85D2-78EF3DB87FA4}" destId="{8FDA7C49-A468-45F4-8415-129DC39F7ACB}" srcOrd="3" destOrd="0" presId="urn:microsoft.com/office/officeart/2005/8/layout/default"/>
    <dgm:cxn modelId="{2C261E36-6B34-40D7-B994-0B02F93FD752}" type="presParOf" srcId="{EE44C571-B4CC-48C0-85D2-78EF3DB87FA4}" destId="{5047F705-BBFE-47A2-8074-7093CB56063A}" srcOrd="4" destOrd="0" presId="urn:microsoft.com/office/officeart/2005/8/layout/default"/>
    <dgm:cxn modelId="{7BC44D36-B5D3-417F-805E-6B332DF635BD}" type="presParOf" srcId="{EE44C571-B4CC-48C0-85D2-78EF3DB87FA4}" destId="{128E99A8-5EDE-46F3-A24A-A228923DE5C6}" srcOrd="5" destOrd="0" presId="urn:microsoft.com/office/officeart/2005/8/layout/default"/>
    <dgm:cxn modelId="{25E15B41-315E-4B37-8309-A82CECDEF805}" type="presParOf" srcId="{EE44C571-B4CC-48C0-85D2-78EF3DB87FA4}" destId="{B78B1BA0-907B-48E2-956A-6C1DCFC03A6F}" srcOrd="6" destOrd="0" presId="urn:microsoft.com/office/officeart/2005/8/layout/default"/>
    <dgm:cxn modelId="{398A8606-7FCF-47B5-A726-C101E0ED31B7}" type="presParOf" srcId="{EE44C571-B4CC-48C0-85D2-78EF3DB87FA4}" destId="{56907B79-455B-477F-A62A-787270BA2EDA}" srcOrd="7" destOrd="0" presId="urn:microsoft.com/office/officeart/2005/8/layout/default"/>
    <dgm:cxn modelId="{B1CCDA50-78E9-401E-B669-1543ADE7D798}" type="presParOf" srcId="{EE44C571-B4CC-48C0-85D2-78EF3DB87FA4}" destId="{D2BA44F3-7894-4E0A-A620-436A41323941}" srcOrd="8" destOrd="0" presId="urn:microsoft.com/office/officeart/2005/8/layout/default"/>
    <dgm:cxn modelId="{32569CD1-501F-4C71-A53D-748A67932837}" type="presParOf" srcId="{EE44C571-B4CC-48C0-85D2-78EF3DB87FA4}" destId="{AC900A81-AB50-453D-B1E6-9B35B0DC2787}" srcOrd="9" destOrd="0" presId="urn:microsoft.com/office/officeart/2005/8/layout/default"/>
    <dgm:cxn modelId="{2E0BEB1E-BDC3-4745-915F-D2F6C8F43F08}" type="presParOf" srcId="{EE44C571-B4CC-48C0-85D2-78EF3DB87FA4}" destId="{C97DC3A1-4815-4D2B-B888-52899AB5EF4A}" srcOrd="10" destOrd="0" presId="urn:microsoft.com/office/officeart/2005/8/layout/default"/>
    <dgm:cxn modelId="{0A739B94-1B72-41DB-9F7B-8034DA781DF9}" type="presParOf" srcId="{EE44C571-B4CC-48C0-85D2-78EF3DB87FA4}" destId="{C74B7F29-444A-4FA1-BBB4-4080FC7390F1}" srcOrd="11" destOrd="0" presId="urn:microsoft.com/office/officeart/2005/8/layout/default"/>
    <dgm:cxn modelId="{74D627FD-9402-449C-BCB8-56CA5DDF7A7E}" type="presParOf" srcId="{EE44C571-B4CC-48C0-85D2-78EF3DB87FA4}" destId="{86D6619F-354D-4BD7-A82B-DF73ABFEF57D}"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88CF4A-6A11-49E6-B022-6CE7E6E66474}">
      <dsp:nvSpPr>
        <dsp:cNvPr id="0" name=""/>
        <dsp:cNvSpPr/>
      </dsp:nvSpPr>
      <dsp:spPr>
        <a:xfrm>
          <a:off x="1757369" y="2632"/>
          <a:ext cx="6269024" cy="341094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kern="1200">
              <a:latin typeface="Times New Roman" panose="02020603050405020304" pitchFamily="18" charset="0"/>
              <a:cs typeface="Times New Roman" panose="02020603050405020304" pitchFamily="18" charset="0"/>
            </a:rPr>
            <a:t>1.2.Một số ứng dụng của dự đoán giá</a:t>
          </a:r>
          <a:endParaRPr lang="en-US" sz="2800" kern="1200">
            <a:latin typeface="Times New Roman" panose="02020603050405020304" pitchFamily="18" charset="0"/>
            <a:cs typeface="Times New Roman" panose="02020603050405020304" pitchFamily="18" charset="0"/>
          </a:endParaRPr>
        </a:p>
        <a:p>
          <a:pPr marL="228600" lvl="1" indent="-228600" algn="l" defTabSz="977900">
            <a:lnSpc>
              <a:spcPct val="90000"/>
            </a:lnSpc>
            <a:spcBef>
              <a:spcPct val="0"/>
            </a:spcBef>
            <a:spcAft>
              <a:spcPct val="15000"/>
            </a:spcAft>
            <a:buChar char="•"/>
          </a:pPr>
          <a:r>
            <a:rPr lang="en-US" sz="2200" kern="1200">
              <a:latin typeface="Times New Roman" panose="02020603050405020304" pitchFamily="18" charset="0"/>
              <a:cs typeface="Times New Roman" panose="02020603050405020304" pitchFamily="18" charset="0"/>
            </a:rPr>
            <a:t>Thị trường tài chính</a:t>
          </a:r>
        </a:p>
        <a:p>
          <a:pPr marL="228600" lvl="1" indent="-228600" algn="l" defTabSz="977900">
            <a:lnSpc>
              <a:spcPct val="90000"/>
            </a:lnSpc>
            <a:spcBef>
              <a:spcPct val="0"/>
            </a:spcBef>
            <a:spcAft>
              <a:spcPct val="15000"/>
            </a:spcAft>
            <a:buChar char="•"/>
          </a:pPr>
          <a:r>
            <a:rPr lang="en-US" sz="2200" kern="1200">
              <a:latin typeface="Times New Roman" panose="02020603050405020304" pitchFamily="18" charset="0"/>
              <a:cs typeface="Times New Roman" panose="02020603050405020304" pitchFamily="18" charset="0"/>
            </a:rPr>
            <a:t>Bất động sản</a:t>
          </a:r>
        </a:p>
        <a:p>
          <a:pPr marL="228600" lvl="1" indent="-228600" algn="l" defTabSz="977900">
            <a:lnSpc>
              <a:spcPct val="90000"/>
            </a:lnSpc>
            <a:spcBef>
              <a:spcPct val="0"/>
            </a:spcBef>
            <a:spcAft>
              <a:spcPct val="15000"/>
            </a:spcAft>
            <a:buChar char="•"/>
          </a:pPr>
          <a:r>
            <a:rPr lang="en-US" sz="2200" kern="1200">
              <a:latin typeface="Times New Roman" panose="02020603050405020304" pitchFamily="18" charset="0"/>
              <a:cs typeface="Times New Roman" panose="02020603050405020304" pitchFamily="18" charset="0"/>
            </a:rPr>
            <a:t>Dự báo chi phí</a:t>
          </a:r>
        </a:p>
        <a:p>
          <a:pPr marL="228600" lvl="1" indent="-228600" algn="l" defTabSz="977900">
            <a:lnSpc>
              <a:spcPct val="90000"/>
            </a:lnSpc>
            <a:spcBef>
              <a:spcPct val="0"/>
            </a:spcBef>
            <a:spcAft>
              <a:spcPct val="15000"/>
            </a:spcAft>
            <a:buChar char="•"/>
          </a:pPr>
          <a:r>
            <a:rPr lang="en-US" sz="2200" kern="1200">
              <a:latin typeface="Times New Roman" panose="02020603050405020304" pitchFamily="18" charset="0"/>
              <a:cs typeface="Times New Roman" panose="02020603050405020304" pitchFamily="18" charset="0"/>
            </a:rPr>
            <a:t>Dự báo trong y tế</a:t>
          </a:r>
        </a:p>
      </dsp:txBody>
      <dsp:txXfrm>
        <a:off x="1757369" y="2632"/>
        <a:ext cx="6269024" cy="34109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AEAB67-9790-46F2-B087-446D45D23EDC}">
      <dsp:nvSpPr>
        <dsp:cNvPr id="0" name=""/>
        <dsp:cNvSpPr/>
      </dsp:nvSpPr>
      <dsp:spPr>
        <a:xfrm>
          <a:off x="491903" y="106315"/>
          <a:ext cx="5591351" cy="5591351"/>
        </a:xfrm>
        <a:prstGeom prst="circularArrow">
          <a:avLst>
            <a:gd name="adj1" fmla="val 5274"/>
            <a:gd name="adj2" fmla="val 312630"/>
            <a:gd name="adj3" fmla="val 14255097"/>
            <a:gd name="adj4" fmla="val 17111256"/>
            <a:gd name="adj5" fmla="val 547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9787D4-018B-4B23-9E9B-CF47394D367A}">
      <dsp:nvSpPr>
        <dsp:cNvPr id="0" name=""/>
        <dsp:cNvSpPr/>
      </dsp:nvSpPr>
      <dsp:spPr>
        <a:xfrm>
          <a:off x="2240947" y="-109464"/>
          <a:ext cx="2093263" cy="14929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a:latin typeface="Times New Roman" panose="02020603050405020304" pitchFamily="18" charset="0"/>
              <a:cs typeface="Times New Roman" panose="02020603050405020304" pitchFamily="18" charset="0"/>
            </a:rPr>
            <a:t>2.2.Một số phương pháp xử lý dữ liệu NAN</a:t>
          </a:r>
          <a:endParaRPr lang="en-US" sz="2200" kern="1200">
            <a:latin typeface="Times New Roman" panose="02020603050405020304" pitchFamily="18" charset="0"/>
            <a:cs typeface="Times New Roman" panose="02020603050405020304" pitchFamily="18" charset="0"/>
          </a:endParaRPr>
        </a:p>
      </dsp:txBody>
      <dsp:txXfrm>
        <a:off x="2313825" y="-36586"/>
        <a:ext cx="1947507" cy="1347159"/>
      </dsp:txXfrm>
    </dsp:sp>
    <dsp:sp modelId="{E19BD243-4E30-4968-AAF0-EBDC65428156}">
      <dsp:nvSpPr>
        <dsp:cNvPr id="0" name=""/>
        <dsp:cNvSpPr/>
      </dsp:nvSpPr>
      <dsp:spPr>
        <a:xfrm>
          <a:off x="4205350" y="1247825"/>
          <a:ext cx="2093263" cy="104663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Xóa dữ liệu NaN</a:t>
          </a:r>
        </a:p>
      </dsp:txBody>
      <dsp:txXfrm>
        <a:off x="4256442" y="1298917"/>
        <a:ext cx="1991079" cy="944447"/>
      </dsp:txXfrm>
    </dsp:sp>
    <dsp:sp modelId="{8F8735D7-2CE2-440C-BE38-A9DDA20845B8}">
      <dsp:nvSpPr>
        <dsp:cNvPr id="0" name=""/>
        <dsp:cNvSpPr/>
      </dsp:nvSpPr>
      <dsp:spPr>
        <a:xfrm>
          <a:off x="4205350" y="3516122"/>
          <a:ext cx="2093263" cy="104663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Điền giá trị</a:t>
          </a:r>
        </a:p>
      </dsp:txBody>
      <dsp:txXfrm>
        <a:off x="4256442" y="3567214"/>
        <a:ext cx="1991079" cy="944447"/>
      </dsp:txXfrm>
    </dsp:sp>
    <dsp:sp modelId="{A1C6C942-76C9-401A-9135-2D5D4F4F7B2A}">
      <dsp:nvSpPr>
        <dsp:cNvPr id="0" name=""/>
        <dsp:cNvSpPr/>
      </dsp:nvSpPr>
      <dsp:spPr>
        <a:xfrm>
          <a:off x="2240947" y="4650270"/>
          <a:ext cx="2093263" cy="104663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Tạo cột mới</a:t>
          </a:r>
        </a:p>
      </dsp:txBody>
      <dsp:txXfrm>
        <a:off x="2292039" y="4701362"/>
        <a:ext cx="1991079" cy="944447"/>
      </dsp:txXfrm>
    </dsp:sp>
    <dsp:sp modelId="{A1454496-BF4A-45B5-BF78-1C7F9291FDDD}">
      <dsp:nvSpPr>
        <dsp:cNvPr id="0" name=""/>
        <dsp:cNvSpPr/>
      </dsp:nvSpPr>
      <dsp:spPr>
        <a:xfrm>
          <a:off x="276545" y="3516122"/>
          <a:ext cx="2093263" cy="104663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Sử dụng các mô hình học máy đặc biệt</a:t>
          </a:r>
        </a:p>
      </dsp:txBody>
      <dsp:txXfrm>
        <a:off x="327637" y="3567214"/>
        <a:ext cx="1991079" cy="944447"/>
      </dsp:txXfrm>
    </dsp:sp>
    <dsp:sp modelId="{2D36C5D4-3DED-4BC9-88C3-19300F591151}">
      <dsp:nvSpPr>
        <dsp:cNvPr id="0" name=""/>
        <dsp:cNvSpPr/>
      </dsp:nvSpPr>
      <dsp:spPr>
        <a:xfrm>
          <a:off x="276545" y="1247825"/>
          <a:ext cx="2093263" cy="104663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Thống kê đa biến</a:t>
          </a:r>
        </a:p>
      </dsp:txBody>
      <dsp:txXfrm>
        <a:off x="327637" y="1298917"/>
        <a:ext cx="1991079" cy="94444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E4DF12-75D1-49AC-9017-1A2CDCA54370}">
      <dsp:nvSpPr>
        <dsp:cNvPr id="0" name=""/>
        <dsp:cNvSpPr/>
      </dsp:nvSpPr>
      <dsp:spPr>
        <a:xfrm>
          <a:off x="778688" y="2703"/>
          <a:ext cx="8226386" cy="493583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3100" tIns="423124" rIns="403100" bIns="423124" numCol="1" spcCol="1270" anchor="t" anchorCtr="0">
          <a:noAutofit/>
        </a:bodyPr>
        <a:lstStyle/>
        <a:p>
          <a:pPr marL="0" lvl="0" indent="0" algn="l" defTabSz="933450">
            <a:lnSpc>
              <a:spcPct val="90000"/>
            </a:lnSpc>
            <a:spcBef>
              <a:spcPct val="0"/>
            </a:spcBef>
            <a:spcAft>
              <a:spcPct val="35000"/>
            </a:spcAft>
            <a:buNone/>
          </a:pPr>
          <a:r>
            <a:rPr lang="en-US" sz="2100" b="1" kern="1200">
              <a:latin typeface="Times New Roman" panose="02020603050405020304" pitchFamily="18" charset="0"/>
              <a:cs typeface="Times New Roman" panose="02020603050405020304" pitchFamily="18" charset="0"/>
            </a:rPr>
            <a:t>3.1.Code</a:t>
          </a:r>
          <a:endParaRPr lang="en-US" sz="2100" kern="1200">
            <a:latin typeface="Times New Roman" panose="02020603050405020304" pitchFamily="18" charset="0"/>
            <a:cs typeface="Times New Roman" panose="02020603050405020304" pitchFamily="18" charset="0"/>
          </a:endParaRPr>
        </a:p>
        <a:p>
          <a:pPr marL="171450" lvl="1" indent="-171450" algn="l" defTabSz="711200">
            <a:lnSpc>
              <a:spcPct val="90000"/>
            </a:lnSpc>
            <a:spcBef>
              <a:spcPct val="0"/>
            </a:spcBef>
            <a:spcAft>
              <a:spcPct val="15000"/>
            </a:spcAft>
            <a:buChar char="•"/>
          </a:pPr>
          <a:r>
            <a:rPr lang="en-US" sz="1600" kern="1200">
              <a:latin typeface="Times New Roman" panose="02020603050405020304" pitchFamily="18" charset="0"/>
              <a:cs typeface="Times New Roman" panose="02020603050405020304" pitchFamily="18" charset="0"/>
            </a:rPr>
            <a:t>from sklearn.preprocessing import OrdinalEncoder</a:t>
          </a:r>
        </a:p>
        <a:p>
          <a:pPr marL="171450" lvl="1" indent="-171450" algn="l" defTabSz="711200">
            <a:lnSpc>
              <a:spcPct val="90000"/>
            </a:lnSpc>
            <a:spcBef>
              <a:spcPct val="0"/>
            </a:spcBef>
            <a:spcAft>
              <a:spcPct val="15000"/>
            </a:spcAft>
            <a:buChar char="•"/>
          </a:pPr>
          <a:r>
            <a:rPr lang="en-US" sz="1600" kern="1200">
              <a:latin typeface="Times New Roman" panose="02020603050405020304" pitchFamily="18" charset="0"/>
              <a:cs typeface="Times New Roman" panose="02020603050405020304" pitchFamily="18" charset="0"/>
            </a:rPr>
            <a:t>oe=OrdinalEncoder()</a:t>
          </a:r>
        </a:p>
        <a:p>
          <a:pPr marL="171450" lvl="1" indent="-171450" algn="l" defTabSz="711200">
            <a:lnSpc>
              <a:spcPct val="90000"/>
            </a:lnSpc>
            <a:spcBef>
              <a:spcPct val="0"/>
            </a:spcBef>
            <a:spcAft>
              <a:spcPct val="15000"/>
            </a:spcAft>
            <a:buChar char="•"/>
          </a:pPr>
          <a:r>
            <a:rPr lang="en-US" sz="1600" kern="1200">
              <a:latin typeface="Times New Roman" panose="02020603050405020304" pitchFamily="18" charset="0"/>
              <a:cs typeface="Times New Roman" panose="02020603050405020304" pitchFamily="18" charset="0"/>
            </a:rPr>
            <a:t>In [45]:</a:t>
          </a:r>
        </a:p>
        <a:p>
          <a:pPr marL="171450" lvl="1" indent="-171450" algn="l" defTabSz="711200">
            <a:lnSpc>
              <a:spcPct val="90000"/>
            </a:lnSpc>
            <a:spcBef>
              <a:spcPct val="0"/>
            </a:spcBef>
            <a:spcAft>
              <a:spcPct val="15000"/>
            </a:spcAft>
            <a:buChar char="•"/>
          </a:pPr>
          <a:r>
            <a:rPr lang="en-US" sz="1600" kern="1200">
              <a:latin typeface="Times New Roman" panose="02020603050405020304" pitchFamily="18" charset="0"/>
              <a:cs typeface="Times New Roman" panose="02020603050405020304" pitchFamily="18" charset="0"/>
            </a:rPr>
            <a:t>df[catcols]=oe.fit_transform(df[catcols])</a:t>
          </a:r>
        </a:p>
        <a:p>
          <a:pPr marL="171450" lvl="1" indent="-171450" algn="l" defTabSz="711200">
            <a:lnSpc>
              <a:spcPct val="90000"/>
            </a:lnSpc>
            <a:spcBef>
              <a:spcPct val="0"/>
            </a:spcBef>
            <a:spcAft>
              <a:spcPct val="15000"/>
            </a:spcAft>
            <a:buChar char="•"/>
          </a:pPr>
          <a:r>
            <a:rPr lang="en-US" sz="1600" kern="1200">
              <a:latin typeface="Times New Roman" panose="02020603050405020304" pitchFamily="18" charset="0"/>
              <a:cs typeface="Times New Roman" panose="02020603050405020304" pitchFamily="18" charset="0"/>
            </a:rPr>
            <a:t>In [46]:</a:t>
          </a:r>
        </a:p>
        <a:p>
          <a:pPr marL="171450" lvl="1" indent="-171450" algn="l" defTabSz="711200">
            <a:lnSpc>
              <a:spcPct val="90000"/>
            </a:lnSpc>
            <a:spcBef>
              <a:spcPct val="0"/>
            </a:spcBef>
            <a:spcAft>
              <a:spcPct val="15000"/>
            </a:spcAft>
            <a:buChar char="•"/>
          </a:pPr>
          <a:r>
            <a:rPr lang="en-US" sz="1600" kern="1200">
              <a:latin typeface="Times New Roman" panose="02020603050405020304" pitchFamily="18" charset="0"/>
              <a:cs typeface="Times New Roman" panose="02020603050405020304" pitchFamily="18" charset="0"/>
            </a:rPr>
            <a:t>df[catcols]=df[catcols].astype('int')</a:t>
          </a:r>
        </a:p>
        <a:p>
          <a:pPr marL="171450" lvl="1" indent="-171450" algn="l" defTabSz="711200">
            <a:lnSpc>
              <a:spcPct val="90000"/>
            </a:lnSpc>
            <a:spcBef>
              <a:spcPct val="0"/>
            </a:spcBef>
            <a:spcAft>
              <a:spcPct val="15000"/>
            </a:spcAft>
            <a:buChar char="•"/>
          </a:pPr>
          <a:r>
            <a:rPr lang="en-US" sz="1600" kern="1200">
              <a:latin typeface="Times New Roman" panose="02020603050405020304" pitchFamily="18" charset="0"/>
              <a:cs typeface="Times New Roman" panose="02020603050405020304" pitchFamily="18" charset="0"/>
            </a:rPr>
            <a:t>In [47]:</a:t>
          </a:r>
        </a:p>
        <a:p>
          <a:pPr marL="171450" lvl="1" indent="-171450" algn="l" defTabSz="711200">
            <a:lnSpc>
              <a:spcPct val="90000"/>
            </a:lnSpc>
            <a:spcBef>
              <a:spcPct val="0"/>
            </a:spcBef>
            <a:spcAft>
              <a:spcPct val="15000"/>
            </a:spcAft>
            <a:buChar char="•"/>
          </a:pPr>
          <a:r>
            <a:rPr lang="en-US" sz="1600" kern="1200">
              <a:latin typeface="Times New Roman" panose="02020603050405020304" pitchFamily="18" charset="0"/>
              <a:cs typeface="Times New Roman" panose="02020603050405020304" pitchFamily="18" charset="0"/>
            </a:rPr>
            <a:t>from sklearn.linear_model import LinearRegression</a:t>
          </a:r>
        </a:p>
        <a:p>
          <a:pPr marL="171450" lvl="1" indent="-171450" algn="l" defTabSz="711200">
            <a:lnSpc>
              <a:spcPct val="90000"/>
            </a:lnSpc>
            <a:spcBef>
              <a:spcPct val="0"/>
            </a:spcBef>
            <a:spcAft>
              <a:spcPct val="15000"/>
            </a:spcAft>
            <a:buChar char="•"/>
          </a:pPr>
          <a:r>
            <a:rPr lang="en-US" sz="1600" kern="1200">
              <a:latin typeface="Times New Roman" panose="02020603050405020304" pitchFamily="18" charset="0"/>
              <a:cs typeface="Times New Roman" panose="02020603050405020304" pitchFamily="18" charset="0"/>
            </a:rPr>
            <a:t>from sklearn.model_selection import train_test_split</a:t>
          </a:r>
        </a:p>
        <a:p>
          <a:pPr marL="171450" lvl="1" indent="-171450" algn="l" defTabSz="711200">
            <a:lnSpc>
              <a:spcPct val="90000"/>
            </a:lnSpc>
            <a:spcBef>
              <a:spcPct val="0"/>
            </a:spcBef>
            <a:spcAft>
              <a:spcPct val="15000"/>
            </a:spcAft>
            <a:buChar char="•"/>
          </a:pPr>
          <a:r>
            <a:rPr lang="en-US" sz="1600" kern="1200">
              <a:latin typeface="Times New Roman" panose="02020603050405020304" pitchFamily="18" charset="0"/>
              <a:cs typeface="Times New Roman" panose="02020603050405020304" pitchFamily="18" charset="0"/>
            </a:rPr>
            <a:t>In [48]:</a:t>
          </a:r>
        </a:p>
        <a:p>
          <a:pPr marL="171450" lvl="1" indent="-171450" algn="l" defTabSz="711200">
            <a:lnSpc>
              <a:spcPct val="90000"/>
            </a:lnSpc>
            <a:spcBef>
              <a:spcPct val="0"/>
            </a:spcBef>
            <a:spcAft>
              <a:spcPct val="15000"/>
            </a:spcAft>
            <a:buChar char="•"/>
          </a:pPr>
          <a:r>
            <a:rPr lang="en-US" sz="1600" kern="1200">
              <a:latin typeface="Times New Roman" panose="02020603050405020304" pitchFamily="18" charset="0"/>
              <a:cs typeface="Times New Roman" panose="02020603050405020304" pitchFamily="18" charset="0"/>
            </a:rPr>
            <a:t>li=LinearRegression()</a:t>
          </a:r>
        </a:p>
        <a:p>
          <a:pPr marL="171450" lvl="1" indent="-171450" algn="l" defTabSz="711200">
            <a:lnSpc>
              <a:spcPct val="90000"/>
            </a:lnSpc>
            <a:spcBef>
              <a:spcPct val="0"/>
            </a:spcBef>
            <a:spcAft>
              <a:spcPct val="15000"/>
            </a:spcAft>
            <a:buChar char="•"/>
          </a:pPr>
          <a:r>
            <a:rPr lang="en-US" sz="1600" kern="1200">
              <a:latin typeface="Times New Roman" panose="02020603050405020304" pitchFamily="18" charset="0"/>
              <a:cs typeface="Times New Roman" panose="02020603050405020304" pitchFamily="18" charset="0"/>
            </a:rPr>
            <a:t>In [49]:</a:t>
          </a:r>
        </a:p>
        <a:p>
          <a:pPr marL="171450" lvl="1" indent="-171450" algn="l" defTabSz="711200">
            <a:lnSpc>
              <a:spcPct val="90000"/>
            </a:lnSpc>
            <a:spcBef>
              <a:spcPct val="0"/>
            </a:spcBef>
            <a:spcAft>
              <a:spcPct val="15000"/>
            </a:spcAft>
            <a:buChar char="•"/>
          </a:pPr>
          <a:r>
            <a:rPr lang="en-US" sz="1600" kern="1200">
              <a:latin typeface="Times New Roman" panose="02020603050405020304" pitchFamily="18" charset="0"/>
              <a:cs typeface="Times New Roman" panose="02020603050405020304" pitchFamily="18" charset="0"/>
            </a:rPr>
            <a:t>linkcode</a:t>
          </a:r>
        </a:p>
        <a:p>
          <a:pPr marL="171450" lvl="1" indent="-171450" algn="l" defTabSz="711200">
            <a:lnSpc>
              <a:spcPct val="90000"/>
            </a:lnSpc>
            <a:spcBef>
              <a:spcPct val="0"/>
            </a:spcBef>
            <a:spcAft>
              <a:spcPct val="15000"/>
            </a:spcAft>
            <a:buChar char="•"/>
          </a:pPr>
          <a:r>
            <a:rPr lang="en-US" sz="1600" kern="1200">
              <a:latin typeface="Times New Roman" panose="02020603050405020304" pitchFamily="18" charset="0"/>
              <a:cs typeface="Times New Roman" panose="02020603050405020304" pitchFamily="18" charset="0"/>
            </a:rPr>
            <a:t>X,y=df.drop(columns='Price'),df['Price']</a:t>
          </a:r>
        </a:p>
        <a:p>
          <a:pPr marL="171450" lvl="1" indent="-171450" algn="l" defTabSz="711200">
            <a:lnSpc>
              <a:spcPct val="90000"/>
            </a:lnSpc>
            <a:spcBef>
              <a:spcPct val="0"/>
            </a:spcBef>
            <a:spcAft>
              <a:spcPct val="15000"/>
            </a:spcAft>
            <a:buChar char="•"/>
          </a:pPr>
          <a:r>
            <a:rPr lang="en-US" sz="1600" kern="1200">
              <a:latin typeface="Times New Roman" panose="02020603050405020304" pitchFamily="18" charset="0"/>
              <a:cs typeface="Times New Roman" panose="02020603050405020304" pitchFamily="18" charset="0"/>
            </a:rPr>
            <a:t>X_train, X_test, y_train, y_test=train_test_split(X,y,random_state=555)</a:t>
          </a:r>
        </a:p>
      </dsp:txBody>
      <dsp:txXfrm>
        <a:off x="778688" y="2703"/>
        <a:ext cx="8226386" cy="493583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FE7196-9165-4979-AC66-F897724B2AD4}">
      <dsp:nvSpPr>
        <dsp:cNvPr id="0" name=""/>
        <dsp:cNvSpPr/>
      </dsp:nvSpPr>
      <dsp:spPr>
        <a:xfrm>
          <a:off x="0" y="1146931"/>
          <a:ext cx="2751683" cy="174731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8D6B80-B863-40CF-9628-4F9C5AACBC34}">
      <dsp:nvSpPr>
        <dsp:cNvPr id="0" name=""/>
        <dsp:cNvSpPr/>
      </dsp:nvSpPr>
      <dsp:spPr>
        <a:xfrm>
          <a:off x="305742" y="1437387"/>
          <a:ext cx="2751683" cy="1747318"/>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a:latin typeface="Times New Roman" panose="02020603050405020304" pitchFamily="18" charset="0"/>
              <a:cs typeface="Times New Roman" panose="02020603050405020304" pitchFamily="18" charset="0"/>
            </a:rPr>
            <a:t>4.2.Mặt tốt và xấu của bài toán</a:t>
          </a:r>
        </a:p>
      </dsp:txBody>
      <dsp:txXfrm>
        <a:off x="356919" y="1488564"/>
        <a:ext cx="2649329" cy="1644964"/>
      </dsp:txXfrm>
    </dsp:sp>
    <dsp:sp modelId="{FD704DA2-9864-4DB8-A4D1-592D8B7CAA7A}">
      <dsp:nvSpPr>
        <dsp:cNvPr id="0" name=""/>
        <dsp:cNvSpPr/>
      </dsp:nvSpPr>
      <dsp:spPr>
        <a:xfrm>
          <a:off x="3363168" y="1146931"/>
          <a:ext cx="2751683" cy="174731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D3AA24-7502-4FAA-A845-BDD283F22100}">
      <dsp:nvSpPr>
        <dsp:cNvPr id="0" name=""/>
        <dsp:cNvSpPr/>
      </dsp:nvSpPr>
      <dsp:spPr>
        <a:xfrm>
          <a:off x="3668911" y="1437387"/>
          <a:ext cx="2751683" cy="1747318"/>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Mặt tốt: Thuận lợi, tiết kiệm thời gian, hỗ trợ ra quyết định, thông tin tham khảo nhanh chính xác, Cập nhật thông tin thường xuyên của thị trường…</a:t>
          </a:r>
        </a:p>
      </dsp:txBody>
      <dsp:txXfrm>
        <a:off x="3720088" y="1488564"/>
        <a:ext cx="2649329" cy="1644964"/>
      </dsp:txXfrm>
    </dsp:sp>
    <dsp:sp modelId="{AB97075F-B040-4041-BFF3-B547806E6353}">
      <dsp:nvSpPr>
        <dsp:cNvPr id="0" name=""/>
        <dsp:cNvSpPr/>
      </dsp:nvSpPr>
      <dsp:spPr>
        <a:xfrm>
          <a:off x="6726337" y="1146931"/>
          <a:ext cx="2751683" cy="174731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7B7CF9-5A1F-4C82-BEF9-0DDA4309540B}">
      <dsp:nvSpPr>
        <dsp:cNvPr id="0" name=""/>
        <dsp:cNvSpPr/>
      </dsp:nvSpPr>
      <dsp:spPr>
        <a:xfrm>
          <a:off x="7032079" y="1437387"/>
          <a:ext cx="2751683" cy="1747318"/>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Mặt xấu: Độ chính xác hạn chế, thiếu thông tin chi tiết, ứng dụng hạn chế, ảnh hưởng yếu tố không xác định…</a:t>
          </a:r>
        </a:p>
      </dsp:txBody>
      <dsp:txXfrm>
        <a:off x="7083256" y="1488564"/>
        <a:ext cx="2649329" cy="164496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F1C50C-15FA-4F53-81D5-64727645A396}">
      <dsp:nvSpPr>
        <dsp:cNvPr id="0" name=""/>
        <dsp:cNvSpPr/>
      </dsp:nvSpPr>
      <dsp:spPr>
        <a:xfrm>
          <a:off x="2866" y="230028"/>
          <a:ext cx="2273960" cy="136437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a:latin typeface="Times New Roman" panose="02020603050405020304" pitchFamily="18" charset="0"/>
              <a:cs typeface="Times New Roman" panose="02020603050405020304" pitchFamily="18" charset="0"/>
            </a:rPr>
            <a:t>4.3. Ứng dụng phát triển về sau của chương trình</a:t>
          </a:r>
          <a:endParaRPr lang="en-US" sz="2200" kern="1200">
            <a:latin typeface="Times New Roman" panose="02020603050405020304" pitchFamily="18" charset="0"/>
            <a:cs typeface="Times New Roman" panose="02020603050405020304" pitchFamily="18" charset="0"/>
          </a:endParaRPr>
        </a:p>
      </dsp:txBody>
      <dsp:txXfrm>
        <a:off x="2866" y="230028"/>
        <a:ext cx="2273960" cy="1364376"/>
      </dsp:txXfrm>
    </dsp:sp>
    <dsp:sp modelId="{6169B585-C53F-4DC8-913B-15C5B51D9006}">
      <dsp:nvSpPr>
        <dsp:cNvPr id="0" name=""/>
        <dsp:cNvSpPr/>
      </dsp:nvSpPr>
      <dsp:spPr>
        <a:xfrm>
          <a:off x="2494695" y="257813"/>
          <a:ext cx="2273960" cy="1389194"/>
        </a:xfrm>
        <a:prstGeom prst="rect">
          <a:avLst/>
        </a:prstGeom>
        <a:solidFill>
          <a:schemeClr val="accent2">
            <a:hueOff val="159678"/>
            <a:satOff val="-913"/>
            <a:lumOff val="88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latin typeface="Times New Roman" panose="02020603050405020304" pitchFamily="18" charset="0"/>
              <a:cs typeface="Times New Roman" panose="02020603050405020304" pitchFamily="18" charset="0"/>
            </a:rPr>
            <a:t>Nâng cao tính chính xác</a:t>
          </a:r>
        </a:p>
      </dsp:txBody>
      <dsp:txXfrm>
        <a:off x="2494695" y="257813"/>
        <a:ext cx="2273960" cy="1389194"/>
      </dsp:txXfrm>
    </dsp:sp>
    <dsp:sp modelId="{5047F705-BBFE-47A2-8074-7093CB56063A}">
      <dsp:nvSpPr>
        <dsp:cNvPr id="0" name=""/>
        <dsp:cNvSpPr/>
      </dsp:nvSpPr>
      <dsp:spPr>
        <a:xfrm>
          <a:off x="5005579" y="230028"/>
          <a:ext cx="2273960" cy="1364376"/>
        </a:xfrm>
        <a:prstGeom prst="rect">
          <a:avLst/>
        </a:prstGeom>
        <a:solidFill>
          <a:schemeClr val="accent2">
            <a:hueOff val="319356"/>
            <a:satOff val="-1825"/>
            <a:lumOff val="1765"/>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latin typeface="Times New Roman" panose="02020603050405020304" pitchFamily="18" charset="0"/>
              <a:cs typeface="Times New Roman" panose="02020603050405020304" pitchFamily="18" charset="0"/>
            </a:rPr>
            <a:t>Tích hợp dữ liệu thêm</a:t>
          </a:r>
        </a:p>
      </dsp:txBody>
      <dsp:txXfrm>
        <a:off x="5005579" y="230028"/>
        <a:ext cx="2273960" cy="1364376"/>
      </dsp:txXfrm>
    </dsp:sp>
    <dsp:sp modelId="{B78B1BA0-907B-48E2-956A-6C1DCFC03A6F}">
      <dsp:nvSpPr>
        <dsp:cNvPr id="0" name=""/>
        <dsp:cNvSpPr/>
      </dsp:nvSpPr>
      <dsp:spPr>
        <a:xfrm>
          <a:off x="7506936" y="230028"/>
          <a:ext cx="2273960" cy="1364376"/>
        </a:xfrm>
        <a:prstGeom prst="rect">
          <a:avLst/>
        </a:prstGeom>
        <a:solidFill>
          <a:schemeClr val="accent2">
            <a:hueOff val="479033"/>
            <a:satOff val="-2738"/>
            <a:lumOff val="2647"/>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latin typeface="Times New Roman" panose="02020603050405020304" pitchFamily="18" charset="0"/>
              <a:cs typeface="Times New Roman" panose="02020603050405020304" pitchFamily="18" charset="0"/>
            </a:rPr>
            <a:t>Phát triển ứng dụng di động</a:t>
          </a:r>
        </a:p>
      </dsp:txBody>
      <dsp:txXfrm>
        <a:off x="7506936" y="230028"/>
        <a:ext cx="2273960" cy="1364376"/>
      </dsp:txXfrm>
    </dsp:sp>
    <dsp:sp modelId="{D2BA44F3-7894-4E0A-A620-436A41323941}">
      <dsp:nvSpPr>
        <dsp:cNvPr id="0" name=""/>
        <dsp:cNvSpPr/>
      </dsp:nvSpPr>
      <dsp:spPr>
        <a:xfrm>
          <a:off x="1253544" y="1834209"/>
          <a:ext cx="2273960" cy="1364376"/>
        </a:xfrm>
        <a:prstGeom prst="rect">
          <a:avLst/>
        </a:prstGeom>
        <a:solidFill>
          <a:schemeClr val="accent2">
            <a:hueOff val="638711"/>
            <a:satOff val="-3650"/>
            <a:lumOff val="353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latin typeface="Times New Roman" panose="02020603050405020304" pitchFamily="18" charset="0"/>
              <a:cs typeface="Times New Roman" panose="02020603050405020304" pitchFamily="18" charset="0"/>
            </a:rPr>
            <a:t>Tích hợp công nghệ trí tuệ nhân tạo (AI) và học máy</a:t>
          </a:r>
        </a:p>
      </dsp:txBody>
      <dsp:txXfrm>
        <a:off x="1253544" y="1834209"/>
        <a:ext cx="2273960" cy="1364376"/>
      </dsp:txXfrm>
    </dsp:sp>
    <dsp:sp modelId="{C97DC3A1-4815-4D2B-B888-52899AB5EF4A}">
      <dsp:nvSpPr>
        <dsp:cNvPr id="0" name=""/>
        <dsp:cNvSpPr/>
      </dsp:nvSpPr>
      <dsp:spPr>
        <a:xfrm>
          <a:off x="3754901" y="1834209"/>
          <a:ext cx="2273960" cy="1364376"/>
        </a:xfrm>
        <a:prstGeom prst="rect">
          <a:avLst/>
        </a:prstGeom>
        <a:solidFill>
          <a:schemeClr val="accent2">
            <a:hueOff val="798389"/>
            <a:satOff val="-4563"/>
            <a:lumOff val="441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latin typeface="Times New Roman" panose="02020603050405020304" pitchFamily="18" charset="0"/>
              <a:cs typeface="Times New Roman" panose="02020603050405020304" pitchFamily="18" charset="0"/>
            </a:rPr>
            <a:t>Phân tích dữ liệu thị trường thời gian thực</a:t>
          </a:r>
        </a:p>
      </dsp:txBody>
      <dsp:txXfrm>
        <a:off x="3754901" y="1834209"/>
        <a:ext cx="2273960" cy="1364376"/>
      </dsp:txXfrm>
    </dsp:sp>
    <dsp:sp modelId="{86D6619F-354D-4BD7-A82B-DF73ABFEF57D}">
      <dsp:nvSpPr>
        <dsp:cNvPr id="0" name=""/>
        <dsp:cNvSpPr/>
      </dsp:nvSpPr>
      <dsp:spPr>
        <a:xfrm>
          <a:off x="6256257" y="1834209"/>
          <a:ext cx="2273960" cy="1364376"/>
        </a:xfrm>
        <a:prstGeom prst="rect">
          <a:avLst/>
        </a:prstGeom>
        <a:solidFill>
          <a:schemeClr val="accent2">
            <a:hueOff val="958067"/>
            <a:satOff val="-5475"/>
            <a:lumOff val="5295"/>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latin typeface="Times New Roman" panose="02020603050405020304" pitchFamily="18" charset="0"/>
              <a:cs typeface="Times New Roman" panose="02020603050405020304" pitchFamily="18" charset="0"/>
            </a:rPr>
            <a:t>Phân tích dữ liệu người dùng</a:t>
          </a:r>
        </a:p>
      </dsp:txBody>
      <dsp:txXfrm>
        <a:off x="6256257" y="1834209"/>
        <a:ext cx="2273960" cy="136437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5/30/2023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5/30/2023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96DFF08F-DC6B-4601-B491-B0F83F6DD2DA}" type="datetimeFigureOut">
              <a:rPr lang="en-US" dirty="0"/>
              <a:t>5/30/2023</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5/30/2023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96DFF08F-DC6B-4601-B491-B0F83F6DD2DA}" type="datetimeFigureOut">
              <a:rPr lang="en-US" dirty="0"/>
              <a:pPr/>
              <a:t>5/30/2023</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5/30/2023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5/30/2023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5/30/2023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5/30/2023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5/30/2023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5/30/2023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96DFF08F-DC6B-4601-B491-B0F83F6DD2DA}" type="datetimeFigureOut">
              <a:rPr lang="en-US" dirty="0"/>
              <a:pPr/>
              <a:t>5/30/2023</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tint val="98000"/>
              </a:schemeClr>
              <a:schemeClr val="bg2">
                <a:tint val="99000"/>
                <a:shade val="96000"/>
                <a:satMod val="105000"/>
              </a:schemeClr>
            </a:duotone>
          </a:blip>
          <a:tile tx="0" ty="0" sx="100000" sy="100000" flip="none" algn="tl"/>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FEDD90E-756D-4F1F-9543-2D8450E5C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3657600"/>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2" name="Title 1">
            <a:extLst>
              <a:ext uri="{FF2B5EF4-FFF2-40B4-BE49-F238E27FC236}">
                <a16:creationId xmlns:a16="http://schemas.microsoft.com/office/drawing/2014/main" id="{476815E4-1198-055F-ED25-68996B81827F}"/>
              </a:ext>
            </a:extLst>
          </p:cNvPr>
          <p:cNvSpPr>
            <a:spLocks noGrp="1"/>
          </p:cNvSpPr>
          <p:nvPr>
            <p:ph type="ctrTitle"/>
          </p:nvPr>
        </p:nvSpPr>
        <p:spPr>
          <a:xfrm>
            <a:off x="365759" y="3794760"/>
            <a:ext cx="11471565" cy="1339215"/>
          </a:xfrm>
        </p:spPr>
        <p:txBody>
          <a:bodyPr>
            <a:normAutofit/>
          </a:bodyPr>
          <a:lstStyle/>
          <a:p>
            <a:r>
              <a:rPr lang="en-US" b="1">
                <a:latin typeface="Times New Roman" panose="02020603050405020304" pitchFamily="18" charset="0"/>
                <a:cs typeface="Times New Roman" panose="02020603050405020304" pitchFamily="18" charset="0"/>
              </a:rPr>
              <a:t>Khoa học dữ liệu</a:t>
            </a:r>
          </a:p>
        </p:txBody>
      </p:sp>
      <p:sp>
        <p:nvSpPr>
          <p:cNvPr id="3" name="Subtitle 2">
            <a:extLst>
              <a:ext uri="{FF2B5EF4-FFF2-40B4-BE49-F238E27FC236}">
                <a16:creationId xmlns:a16="http://schemas.microsoft.com/office/drawing/2014/main" id="{AFD466CC-282F-4F55-1684-795C2DA2AF19}"/>
              </a:ext>
            </a:extLst>
          </p:cNvPr>
          <p:cNvSpPr>
            <a:spLocks noGrp="1"/>
          </p:cNvSpPr>
          <p:nvPr>
            <p:ph type="subTitle" idx="1"/>
          </p:nvPr>
        </p:nvSpPr>
        <p:spPr>
          <a:xfrm>
            <a:off x="647699" y="5553074"/>
            <a:ext cx="10639425" cy="1304916"/>
          </a:xfrm>
        </p:spPr>
        <p:txBody>
          <a:bodyPr>
            <a:normAutofit/>
          </a:bodyPr>
          <a:lstStyle/>
          <a:p>
            <a:r>
              <a:rPr lang="en-US">
                <a:latin typeface="Times New Roman" panose="02020603050405020304" pitchFamily="18" charset="0"/>
                <a:cs typeface="Times New Roman" panose="02020603050405020304" pitchFamily="18" charset="0"/>
              </a:rPr>
              <a:t>Sinh viên: Đặng Văn Tuyên</a:t>
            </a:r>
          </a:p>
          <a:p>
            <a:r>
              <a:rPr lang="en-US">
                <a:latin typeface="Times New Roman" panose="02020603050405020304" pitchFamily="18" charset="0"/>
                <a:cs typeface="Times New Roman" panose="02020603050405020304" pitchFamily="18" charset="0"/>
              </a:rPr>
              <a:t>MSSV: K195480106025</a:t>
            </a:r>
          </a:p>
          <a:p>
            <a:r>
              <a:rPr lang="en-US">
                <a:latin typeface="Times New Roman" panose="02020603050405020304" pitchFamily="18" charset="0"/>
                <a:cs typeface="Times New Roman" panose="02020603050405020304" pitchFamily="18" charset="0"/>
              </a:rPr>
              <a:t>GVHD: TS.Nguyễn Văn Huy</a:t>
            </a:r>
          </a:p>
          <a:p>
            <a:endParaRPr lang="en-US" sz="800"/>
          </a:p>
        </p:txBody>
      </p:sp>
      <p:pic>
        <p:nvPicPr>
          <p:cNvPr id="5" name="Picture 4">
            <a:extLst>
              <a:ext uri="{FF2B5EF4-FFF2-40B4-BE49-F238E27FC236}">
                <a16:creationId xmlns:a16="http://schemas.microsoft.com/office/drawing/2014/main" id="{9A30E68A-AEDA-E171-92D3-83635BC17FE5}"/>
              </a:ext>
            </a:extLst>
          </p:cNvPr>
          <p:cNvPicPr>
            <a:picLocks noChangeAspect="1"/>
          </p:cNvPicPr>
          <p:nvPr/>
        </p:nvPicPr>
        <p:blipFill rotWithShape="1">
          <a:blip r:embed="rId3"/>
          <a:srcRect t="25964" b="14335"/>
          <a:stretch/>
        </p:blipFill>
        <p:spPr>
          <a:xfrm>
            <a:off x="20" y="10"/>
            <a:ext cx="12191980" cy="3305165"/>
          </a:xfrm>
          <a:prstGeom prst="rect">
            <a:avLst/>
          </a:prstGeom>
        </p:spPr>
      </p:pic>
    </p:spTree>
    <p:extLst>
      <p:ext uri="{BB962C8B-B14F-4D97-AF65-F5344CB8AC3E}">
        <p14:creationId xmlns:p14="http://schemas.microsoft.com/office/powerpoint/2010/main" val="3296415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501CA-8077-E525-720C-465A14AA04C7}"/>
              </a:ext>
            </a:extLst>
          </p:cNvPr>
          <p:cNvSpPr>
            <a:spLocks noGrp="1"/>
          </p:cNvSpPr>
          <p:nvPr>
            <p:ph type="title"/>
          </p:nvPr>
        </p:nvSpPr>
        <p:spPr>
          <a:xfrm>
            <a:off x="1202919" y="284176"/>
            <a:ext cx="9784080" cy="1508760"/>
          </a:xfrm>
        </p:spPr>
        <p:txBody>
          <a:bodyPr>
            <a:normAutofit/>
          </a:bodyPr>
          <a:lstStyle/>
          <a:p>
            <a:pPr algn="ctr"/>
            <a:r>
              <a:rPr lang="en-US">
                <a:latin typeface="Times New Roman" panose="02020603050405020304" pitchFamily="18" charset="0"/>
                <a:cs typeface="Times New Roman" panose="02020603050405020304" pitchFamily="18" charset="0"/>
              </a:rPr>
              <a:t>CHƯƠNG III: XÂY DỰNG CHƯƠNG TRÌNH</a:t>
            </a:r>
          </a:p>
        </p:txBody>
      </p:sp>
      <p:graphicFrame>
        <p:nvGraphicFramePr>
          <p:cNvPr id="5" name="Content Placeholder 2">
            <a:extLst>
              <a:ext uri="{FF2B5EF4-FFF2-40B4-BE49-F238E27FC236}">
                <a16:creationId xmlns:a16="http://schemas.microsoft.com/office/drawing/2014/main" id="{10E1F82B-DBD4-DB91-5E22-99AA486128B8}"/>
              </a:ext>
            </a:extLst>
          </p:cNvPr>
          <p:cNvGraphicFramePr>
            <a:graphicFrameLocks noGrp="1"/>
          </p:cNvGraphicFramePr>
          <p:nvPr>
            <p:ph idx="1"/>
            <p:extLst>
              <p:ext uri="{D42A27DB-BD31-4B8C-83A1-F6EECF244321}">
                <p14:modId xmlns:p14="http://schemas.microsoft.com/office/powerpoint/2010/main" val="2427808038"/>
              </p:ext>
            </p:extLst>
          </p:nvPr>
        </p:nvGraphicFramePr>
        <p:xfrm>
          <a:off x="1555750" y="1792935"/>
          <a:ext cx="9783763" cy="49412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09572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E845F-5CFA-2379-4EBC-AFACA19C121C}"/>
              </a:ext>
            </a:extLst>
          </p:cNvPr>
          <p:cNvSpPr>
            <a:spLocks noGrp="1"/>
          </p:cNvSpPr>
          <p:nvPr>
            <p:ph type="title"/>
          </p:nvPr>
        </p:nvSpPr>
        <p:spPr>
          <a:xfrm>
            <a:off x="1202919" y="284176"/>
            <a:ext cx="9784080" cy="1508760"/>
          </a:xfrm>
        </p:spPr>
        <p:txBody>
          <a:bodyPr>
            <a:normAutofit/>
          </a:bodyPr>
          <a:lstStyle/>
          <a:p>
            <a:pPr algn="ctr"/>
            <a:r>
              <a:rPr lang="en-US" b="1">
                <a:latin typeface="Times New Roman" panose="02020603050405020304" pitchFamily="18" charset="0"/>
                <a:cs typeface="Times New Roman" panose="02020603050405020304" pitchFamily="18" charset="0"/>
              </a:rPr>
              <a:t>CHƯƠNG III: XÂY DỰNG CHƯƠNG TRÌNH</a:t>
            </a:r>
            <a:endParaRPr lang="en-US" b="1"/>
          </a:p>
        </p:txBody>
      </p:sp>
      <p:pic>
        <p:nvPicPr>
          <p:cNvPr id="5" name="Picture 4" descr="Graph on document with pen">
            <a:extLst>
              <a:ext uri="{FF2B5EF4-FFF2-40B4-BE49-F238E27FC236}">
                <a16:creationId xmlns:a16="http://schemas.microsoft.com/office/drawing/2014/main" id="{8A4EB999-2A99-9E86-9706-A92166932539}"/>
              </a:ext>
            </a:extLst>
          </p:cNvPr>
          <p:cNvPicPr>
            <a:picLocks noChangeAspect="1"/>
          </p:cNvPicPr>
          <p:nvPr/>
        </p:nvPicPr>
        <p:blipFill rotWithShape="1">
          <a:blip r:embed="rId2"/>
          <a:srcRect l="28082" r="14359" b="-2"/>
          <a:stretch/>
        </p:blipFill>
        <p:spPr>
          <a:xfrm>
            <a:off x="483" y="1822028"/>
            <a:ext cx="4342417" cy="5035972"/>
          </a:xfrm>
          <a:prstGeom prst="rect">
            <a:avLst/>
          </a:prstGeom>
        </p:spPr>
      </p:pic>
      <p:sp>
        <p:nvSpPr>
          <p:cNvPr id="3" name="Content Placeholder 2">
            <a:extLst>
              <a:ext uri="{FF2B5EF4-FFF2-40B4-BE49-F238E27FC236}">
                <a16:creationId xmlns:a16="http://schemas.microsoft.com/office/drawing/2014/main" id="{AF02D56C-41D2-50DE-8D02-C0D32A183FB1}"/>
              </a:ext>
            </a:extLst>
          </p:cNvPr>
          <p:cNvSpPr>
            <a:spLocks noGrp="1"/>
          </p:cNvSpPr>
          <p:nvPr>
            <p:ph idx="1"/>
          </p:nvPr>
        </p:nvSpPr>
        <p:spPr>
          <a:xfrm>
            <a:off x="4772025" y="2011680"/>
            <a:ext cx="6524625" cy="4846320"/>
          </a:xfrm>
        </p:spPr>
        <p:txBody>
          <a:bodyPr>
            <a:normAutofit fontScale="85000" lnSpcReduction="20000"/>
          </a:bodyPr>
          <a:lstStyle/>
          <a:p>
            <a:pPr marL="0" marR="0" indent="360045">
              <a:spcBef>
                <a:spcPts val="0"/>
              </a:spcBef>
              <a:spcAft>
                <a:spcPts val="6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In [51]:</a:t>
            </a:r>
          </a:p>
          <a:p>
            <a:pPr marL="0" marR="0" indent="360045">
              <a:spcBef>
                <a:spcPts val="0"/>
              </a:spcBef>
              <a:spcAft>
                <a:spcPts val="6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model=li.fit(X_train,y_train)</a:t>
            </a:r>
          </a:p>
          <a:p>
            <a:pPr marL="0" marR="0" indent="360045">
              <a:spcBef>
                <a:spcPts val="0"/>
              </a:spcBef>
              <a:spcAft>
                <a:spcPts val="6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In [52]:</a:t>
            </a:r>
          </a:p>
          <a:p>
            <a:pPr marL="0" marR="0" indent="360045">
              <a:spcBef>
                <a:spcPts val="0"/>
              </a:spcBef>
              <a:spcAft>
                <a:spcPts val="6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print("The score of the model with all independent variables is:",model.score(X_test,y_test)*100,"%")</a:t>
            </a:r>
          </a:p>
          <a:p>
            <a:pPr marL="0" marR="0" indent="360045">
              <a:spcBef>
                <a:spcPts val="0"/>
              </a:spcBef>
              <a:spcAft>
                <a:spcPts val="6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The score of the model with all independent variables is: 62.1813359072383 %</a:t>
            </a:r>
          </a:p>
          <a:p>
            <a:pPr marL="0" marR="0" indent="360045">
              <a:spcBef>
                <a:spcPts val="0"/>
              </a:spcBef>
              <a:spcAft>
                <a:spcPts val="6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In [53]:</a:t>
            </a:r>
          </a:p>
          <a:p>
            <a:pPr marL="0" marR="0" indent="360045">
              <a:spcBef>
                <a:spcPts val="0"/>
              </a:spcBef>
              <a:spcAft>
                <a:spcPts val="6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linkcode</a:t>
            </a:r>
          </a:p>
          <a:p>
            <a:pPr marL="0" marR="0" indent="360045">
              <a:spcBef>
                <a:spcPts val="0"/>
              </a:spcBef>
              <a:spcAft>
                <a:spcPts val="600"/>
              </a:spcAft>
            </a:pPr>
            <a:r>
              <a:rPr lang="en-US" sz="1600" i="1">
                <a:effectLst/>
                <a:latin typeface="Times New Roman" panose="02020603050405020304" pitchFamily="18" charset="0"/>
                <a:ea typeface="Calibri" panose="020F0502020204030204" pitchFamily="34" charset="0"/>
                <a:cs typeface="Times New Roman" panose="02020603050405020304" pitchFamily="18" charset="0"/>
              </a:rPr>
              <a:t>#Process of improving the model, finding the highly correlated columns with price</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360045">
              <a:spcBef>
                <a:spcPts val="0"/>
              </a:spcBef>
              <a:spcAft>
                <a:spcPts val="6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plt.figure(figsize=(12,5))</a:t>
            </a:r>
          </a:p>
          <a:p>
            <a:pPr marL="0" marR="0" indent="360045">
              <a:spcBef>
                <a:spcPts val="0"/>
              </a:spcBef>
              <a:spcAft>
                <a:spcPts val="6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sns.heatmap(df.corr(),annot=True)</a:t>
            </a:r>
          </a:p>
          <a:p>
            <a:pPr marL="0" marR="0" indent="360045">
              <a:spcBef>
                <a:spcPts val="0"/>
              </a:spcBef>
              <a:spcAft>
                <a:spcPts val="6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plt.show()</a:t>
            </a:r>
          </a:p>
          <a:p>
            <a:pPr marL="0" marR="0" indent="360045">
              <a:spcBef>
                <a:spcPts val="0"/>
              </a:spcBef>
              <a:spcAft>
                <a:spcPts val="6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train=pd.concat((X_train,y_train),axis='columns')</a:t>
            </a:r>
          </a:p>
          <a:p>
            <a:pPr marL="0" marR="0" indent="360045">
              <a:spcBef>
                <a:spcPts val="0"/>
              </a:spcBef>
              <a:spcAft>
                <a:spcPts val="6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test=pd.concat((X_test,y_test),axis='columns')</a:t>
            </a:r>
          </a:p>
          <a:p>
            <a:pPr marL="0" marR="0" indent="360045">
              <a:spcBef>
                <a:spcPts val="0"/>
              </a:spcBef>
              <a:spcAft>
                <a:spcPts val="6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In [55]:</a:t>
            </a:r>
          </a:p>
          <a:p>
            <a:pPr marL="0" marR="0" indent="360045">
              <a:spcBef>
                <a:spcPts val="0"/>
              </a:spcBef>
              <a:spcAft>
                <a:spcPts val="600"/>
              </a:spcAft>
            </a:pPr>
            <a:r>
              <a:rPr lang="en-US" sz="1600" i="1">
                <a:effectLst/>
                <a:latin typeface="Times New Roman" panose="02020603050405020304" pitchFamily="18" charset="0"/>
                <a:ea typeface="Calibri" panose="020F0502020204030204" pitchFamily="34" charset="0"/>
                <a:cs typeface="Times New Roman" panose="02020603050405020304" pitchFamily="18" charset="0"/>
              </a:rPr>
              <a:t>#the most correlated independent values to price are 'StorageType', 'ProcessSpeed', 'Ram', 'ScreenResolution' with these values lets find</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360045">
              <a:spcBef>
                <a:spcPts val="0"/>
              </a:spcBef>
              <a:spcAft>
                <a:spcPts val="600"/>
              </a:spcAft>
            </a:pPr>
            <a:r>
              <a:rPr lang="en-US" sz="1600" i="1">
                <a:effectLst/>
                <a:latin typeface="Times New Roman" panose="02020603050405020304" pitchFamily="18" charset="0"/>
                <a:ea typeface="Calibri" panose="020F0502020204030204" pitchFamily="34" charset="0"/>
                <a:cs typeface="Times New Roman" panose="02020603050405020304" pitchFamily="18" charset="0"/>
              </a:rPr>
              <a:t>#out the rsquare value of the test dataset</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360045">
              <a:spcBef>
                <a:spcPts val="0"/>
              </a:spcBef>
              <a:spcAft>
                <a:spcPts val="6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import statsmodels.formula.api as smf</a:t>
            </a:r>
          </a:p>
          <a:p>
            <a:pPr marL="0" marR="0" indent="360045">
              <a:spcBef>
                <a:spcPts val="0"/>
              </a:spcBef>
              <a:spcAft>
                <a:spcPts val="6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from sklearn.metrics import r2_score</a:t>
            </a:r>
          </a:p>
          <a:p>
            <a:pPr marL="0" marR="0" indent="0">
              <a:spcBef>
                <a:spcPts val="0"/>
              </a:spcBef>
              <a:spcAft>
                <a:spcPts val="600"/>
              </a:spcAft>
              <a:buNone/>
            </a:pPr>
            <a:endParaRPr lang="en-US" sz="60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600"/>
          </a:p>
        </p:txBody>
      </p:sp>
    </p:spTree>
    <p:extLst>
      <p:ext uri="{BB962C8B-B14F-4D97-AF65-F5344CB8AC3E}">
        <p14:creationId xmlns:p14="http://schemas.microsoft.com/office/powerpoint/2010/main" val="3923048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98000"/>
              </a:schemeClr>
              <a:schemeClr val="bg1">
                <a:tint val="99000"/>
                <a:shade val="96000"/>
                <a:satMod val="105000"/>
              </a:schemeClr>
            </a:duotone>
          </a:blip>
          <a:tile tx="0" ty="0" sx="100000" sy="100000" flip="none" algn="tl"/>
        </a:blipFill>
        <a:effectLst/>
      </p:bgPr>
    </p:bg>
    <p:spTree>
      <p:nvGrpSpPr>
        <p:cNvPr id="1" name=""/>
        <p:cNvGrpSpPr/>
        <p:nvPr/>
      </p:nvGrpSpPr>
      <p:grpSpPr>
        <a:xfrm>
          <a:off x="0" y="0"/>
          <a:ext cx="0" cy="0"/>
          <a:chOff x="0" y="0"/>
          <a:chExt cx="0" cy="0"/>
        </a:xfrm>
      </p:grpSpPr>
      <p:pic>
        <p:nvPicPr>
          <p:cNvPr id="5" name="Picture 4" descr="Antique cash register keys">
            <a:extLst>
              <a:ext uri="{FF2B5EF4-FFF2-40B4-BE49-F238E27FC236}">
                <a16:creationId xmlns:a16="http://schemas.microsoft.com/office/drawing/2014/main" id="{99F11156-EC89-38D6-9B7A-39AB7247866F}"/>
              </a:ext>
            </a:extLst>
          </p:cNvPr>
          <p:cNvPicPr>
            <a:picLocks noChangeAspect="1"/>
          </p:cNvPicPr>
          <p:nvPr/>
        </p:nvPicPr>
        <p:blipFill rotWithShape="1">
          <a:blip r:embed="rId3">
            <a:duotone>
              <a:prstClr val="black"/>
              <a:schemeClr val="tx2">
                <a:tint val="45000"/>
                <a:satMod val="400000"/>
              </a:schemeClr>
            </a:duotone>
            <a:alphaModFix amt="35000"/>
          </a:blip>
          <a:srcRect t="9655" b="5758"/>
          <a:stretch/>
        </p:blipFill>
        <p:spPr>
          <a:xfrm>
            <a:off x="20" y="10"/>
            <a:ext cx="12191980" cy="6857990"/>
          </a:xfrm>
          <a:prstGeom prst="rect">
            <a:avLst/>
          </a:prstGeom>
        </p:spPr>
      </p:pic>
      <p:sp>
        <p:nvSpPr>
          <p:cNvPr id="9" name="Rectangle 8">
            <a:extLst>
              <a:ext uri="{FF2B5EF4-FFF2-40B4-BE49-F238E27FC236}">
                <a16:creationId xmlns:a16="http://schemas.microsoft.com/office/drawing/2014/main" id="{45C1124C-DE3A-4BB0-B828-42A90052C4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69601"/>
            <a:ext cx="12188952" cy="1645919"/>
          </a:xfrm>
          <a:prstGeom prst="rect">
            <a:avLst/>
          </a:prstGeom>
          <a:solidFill>
            <a:schemeClr val="bg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2" name="Title 1">
            <a:extLst>
              <a:ext uri="{FF2B5EF4-FFF2-40B4-BE49-F238E27FC236}">
                <a16:creationId xmlns:a16="http://schemas.microsoft.com/office/drawing/2014/main" id="{4BCA980E-6500-49FD-A6B4-5BCB286C660E}"/>
              </a:ext>
            </a:extLst>
          </p:cNvPr>
          <p:cNvSpPr>
            <a:spLocks noGrp="1"/>
          </p:cNvSpPr>
          <p:nvPr>
            <p:ph type="title"/>
          </p:nvPr>
        </p:nvSpPr>
        <p:spPr>
          <a:xfrm>
            <a:off x="1202919" y="284176"/>
            <a:ext cx="9784080" cy="1508760"/>
          </a:xfrm>
        </p:spPr>
        <p:txBody>
          <a:bodyPr>
            <a:normAutofit/>
          </a:bodyPr>
          <a:lstStyle/>
          <a:p>
            <a:pPr algn="ctr"/>
            <a:r>
              <a:rPr lang="en-US" b="1">
                <a:solidFill>
                  <a:schemeClr val="tx2"/>
                </a:solidFill>
                <a:latin typeface="Times New Roman" panose="02020603050405020304" pitchFamily="18" charset="0"/>
                <a:cs typeface="Times New Roman" panose="02020603050405020304" pitchFamily="18" charset="0"/>
              </a:rPr>
              <a:t>CHƯƠNG III: XÂY DỰNG CHƯƠNG TRÌNH</a:t>
            </a:r>
            <a:endParaRPr lang="en-US" b="1">
              <a:solidFill>
                <a:schemeClr val="tx2"/>
              </a:solidFill>
            </a:endParaRPr>
          </a:p>
        </p:txBody>
      </p:sp>
      <p:sp>
        <p:nvSpPr>
          <p:cNvPr id="3" name="Content Placeholder 2">
            <a:extLst>
              <a:ext uri="{FF2B5EF4-FFF2-40B4-BE49-F238E27FC236}">
                <a16:creationId xmlns:a16="http://schemas.microsoft.com/office/drawing/2014/main" id="{2D3338B4-8BEB-9193-B208-79969EFDA6C4}"/>
              </a:ext>
            </a:extLst>
          </p:cNvPr>
          <p:cNvSpPr>
            <a:spLocks noGrp="1"/>
          </p:cNvSpPr>
          <p:nvPr>
            <p:ph idx="1"/>
          </p:nvPr>
        </p:nvSpPr>
        <p:spPr>
          <a:xfrm>
            <a:off x="1202919" y="2011680"/>
            <a:ext cx="9784080" cy="4206240"/>
          </a:xfrm>
        </p:spPr>
        <p:txBody>
          <a:bodyPr>
            <a:normAutofit/>
          </a:bodyPr>
          <a:lstStyle/>
          <a:p>
            <a:pPr marL="0" indent="0">
              <a:buNone/>
            </a:pPr>
            <a:r>
              <a:rPr lang="en-US" b="1">
                <a:latin typeface="Times New Roman" panose="02020603050405020304" pitchFamily="18" charset="0"/>
                <a:cs typeface="Times New Roman" panose="02020603050405020304" pitchFamily="18" charset="0"/>
              </a:rPr>
              <a:t>3.2.Thuật toán</a:t>
            </a:r>
          </a:p>
          <a:p>
            <a:pPr marL="0" marR="0">
              <a:spcBef>
                <a:spcPts val="0"/>
              </a:spcBef>
              <a:spcAft>
                <a:spcPts val="1000"/>
              </a:spcAft>
            </a:pPr>
            <a:r>
              <a:rPr lang="en-US">
                <a:effectLst/>
                <a:latin typeface="Times New Roman" panose="02020603050405020304" pitchFamily="18" charset="0"/>
                <a:ea typeface="Calibri" panose="020F0502020204030204" pitchFamily="34" charset="0"/>
                <a:cs typeface="Times New Roman" panose="02020603050405020304" pitchFamily="18" charset="0"/>
              </a:rPr>
              <a:t>Trong bài toán dự đoán giá này của em thì em sử dụng qua các bước sau:</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600"/>
              </a:spcAft>
              <a:buFont typeface="Symbol" panose="05050102010706020507" pitchFamily="18" charset="2"/>
              <a:buChar char=""/>
            </a:pPr>
            <a:r>
              <a:rPr lang="vi-VN">
                <a:effectLst/>
                <a:latin typeface="Times New Roman" panose="02020603050405020304" pitchFamily="18" charset="0"/>
                <a:ea typeface="Calibri" panose="020F0502020204030204" pitchFamily="34" charset="0"/>
                <a:cs typeface="Times New Roman" panose="02020603050405020304" pitchFamily="18" charset="0"/>
              </a:rPr>
              <a:t>Đầu tiên, các cột phân loại sẽ được mã hóa bằng OrdinalEncoder từ sklearn và thay đổi kiểu dữ liệu của nó thành số nguyên</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600"/>
              </a:spcAft>
              <a:buFont typeface="Symbol" panose="05050102010706020507" pitchFamily="18" charset="2"/>
              <a:buChar char=""/>
            </a:pPr>
            <a:r>
              <a:rPr lang="vi-VN">
                <a:effectLst/>
                <a:latin typeface="Times New Roman" panose="02020603050405020304" pitchFamily="18" charset="0"/>
                <a:ea typeface="Calibri" panose="020F0502020204030204" pitchFamily="34" charset="0"/>
                <a:cs typeface="Times New Roman" panose="02020603050405020304" pitchFamily="18" charset="0"/>
              </a:rPr>
              <a:t>Chia dữ liệu thành 75% tập dữ liệu đào tạo và 25% tập dữ liệu thử nghiệm và thực hiện hồi quy tuyến tính</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600"/>
              </a:spcAft>
              <a:buFont typeface="Symbol" panose="05050102010706020507" pitchFamily="18" charset="2"/>
              <a:buChar char=""/>
            </a:pPr>
            <a:r>
              <a:rPr lang="vi-VN">
                <a:effectLst/>
                <a:latin typeface="Times New Roman" panose="02020603050405020304" pitchFamily="18" charset="0"/>
                <a:ea typeface="Calibri" panose="020F0502020204030204" pitchFamily="34" charset="0"/>
                <a:cs typeface="Times New Roman" panose="02020603050405020304" pitchFamily="18" charset="0"/>
              </a:rPr>
              <a:t>Lắp tập dữ liệu huấn luyện vào mô hình và tính toán sai số bình phương trung bình gốc của tập dữ liệu thử nghiệm.</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600"/>
              </a:spcAft>
              <a:buFont typeface="Symbol" panose="05050102010706020507" pitchFamily="18" charset="2"/>
              <a:buChar char=""/>
            </a:pPr>
            <a:r>
              <a:rPr lang="en-US">
                <a:effectLst/>
                <a:latin typeface="Times New Roman" panose="02020603050405020304" pitchFamily="18" charset="0"/>
                <a:ea typeface="Calibri" panose="020F0502020204030204" pitchFamily="34" charset="0"/>
                <a:cs typeface="Times New Roman" panose="02020603050405020304" pitchFamily="18" charset="0"/>
              </a:rPr>
              <a:t>Ra được độc chính xác là </a:t>
            </a:r>
            <a:r>
              <a:rPr lang="vi-VN">
                <a:effectLst/>
                <a:latin typeface="Times New Roman" panose="02020603050405020304" pitchFamily="18" charset="0"/>
                <a:ea typeface="Calibri" panose="020F0502020204030204" pitchFamily="34" charset="0"/>
                <a:cs typeface="Times New Roman" panose="02020603050405020304" pitchFamily="18" charset="0"/>
              </a:rPr>
              <a:t>62,1%</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600"/>
              </a:spcAft>
              <a:buFont typeface="Symbol" panose="05050102010706020507" pitchFamily="18" charset="2"/>
              <a:buChar char=""/>
            </a:pPr>
            <a:r>
              <a:rPr lang="vi-VN">
                <a:effectLst/>
                <a:latin typeface="Times New Roman" panose="02020603050405020304" pitchFamily="18" charset="0"/>
                <a:ea typeface="Calibri" panose="020F0502020204030204" pitchFamily="34" charset="0"/>
                <a:cs typeface="Times New Roman" panose="02020603050405020304" pitchFamily="18" charset="0"/>
              </a:rPr>
              <a:t>Sử dụng mô-đun mô hình thống kê, chúng t</a:t>
            </a:r>
            <a:r>
              <a:rPr lang="en-US">
                <a:effectLst/>
                <a:latin typeface="Times New Roman" panose="02020603050405020304" pitchFamily="18" charset="0"/>
                <a:ea typeface="Calibri" panose="020F0502020204030204" pitchFamily="34" charset="0"/>
                <a:cs typeface="Times New Roman" panose="02020603050405020304" pitchFamily="18" charset="0"/>
              </a:rPr>
              <a:t>a</a:t>
            </a:r>
            <a:r>
              <a:rPr lang="vi-VN">
                <a:effectLst/>
                <a:latin typeface="Times New Roman" panose="02020603050405020304" pitchFamily="18" charset="0"/>
                <a:ea typeface="Calibri" panose="020F0502020204030204" pitchFamily="34" charset="0"/>
                <a:cs typeface="Times New Roman" panose="02020603050405020304" pitchFamily="18" charset="0"/>
              </a:rPr>
              <a:t> sẽ thực hiện phân tích trọng lượng và kết luận các tính năng quan trọng nhất ảnh hưởng đến giá của </a:t>
            </a:r>
            <a:r>
              <a:rPr lang="en-US">
                <a:effectLst/>
                <a:latin typeface="Times New Roman" panose="02020603050405020304" pitchFamily="18" charset="0"/>
                <a:ea typeface="Calibri" panose="020F0502020204030204" pitchFamily="34" charset="0"/>
                <a:cs typeface="Times New Roman" panose="02020603050405020304" pitchFamily="18" charset="0"/>
              </a:rPr>
              <a:t>laptop</a:t>
            </a:r>
            <a:r>
              <a:rPr lang="vi-VN">
                <a:effectLst/>
                <a:latin typeface="Times New Roman" panose="02020603050405020304" pitchFamily="18" charset="0"/>
                <a:ea typeface="Calibri" panose="020F0502020204030204" pitchFamily="34" charset="0"/>
                <a:cs typeface="Times New Roman" panose="02020603050405020304" pitchFamily="18" charset="0"/>
              </a:rPr>
              <a:t>.</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a:p>
        </p:txBody>
      </p:sp>
    </p:spTree>
    <p:extLst>
      <p:ext uri="{BB962C8B-B14F-4D97-AF65-F5344CB8AC3E}">
        <p14:creationId xmlns:p14="http://schemas.microsoft.com/office/powerpoint/2010/main" val="2646486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DE286-631B-884A-9B4A-31D8DA5494BD}"/>
              </a:ext>
            </a:extLst>
          </p:cNvPr>
          <p:cNvSpPr>
            <a:spLocks noGrp="1"/>
          </p:cNvSpPr>
          <p:nvPr>
            <p:ph type="title"/>
          </p:nvPr>
        </p:nvSpPr>
        <p:spPr>
          <a:xfrm>
            <a:off x="1202919" y="284176"/>
            <a:ext cx="9784080" cy="1508760"/>
          </a:xfrm>
        </p:spPr>
        <p:txBody>
          <a:bodyPr>
            <a:normAutofit/>
          </a:bodyPr>
          <a:lstStyle/>
          <a:p>
            <a:pPr algn="ctr"/>
            <a:r>
              <a:rPr lang="en-US" b="1">
                <a:latin typeface="Times New Roman" panose="02020603050405020304" pitchFamily="18" charset="0"/>
                <a:cs typeface="Times New Roman" panose="02020603050405020304" pitchFamily="18" charset="0"/>
              </a:rPr>
              <a:t>CHƯƠNG IV: KẾT LUẬN</a:t>
            </a:r>
          </a:p>
        </p:txBody>
      </p:sp>
      <p:pic>
        <p:nvPicPr>
          <p:cNvPr id="5" name="Picture 4" descr="Computer script on a screen">
            <a:extLst>
              <a:ext uri="{FF2B5EF4-FFF2-40B4-BE49-F238E27FC236}">
                <a16:creationId xmlns:a16="http://schemas.microsoft.com/office/drawing/2014/main" id="{BCEB9016-2425-0DE6-594C-4895F0A67604}"/>
              </a:ext>
            </a:extLst>
          </p:cNvPr>
          <p:cNvPicPr>
            <a:picLocks noChangeAspect="1"/>
          </p:cNvPicPr>
          <p:nvPr/>
        </p:nvPicPr>
        <p:blipFill rotWithShape="1">
          <a:blip r:embed="rId2"/>
          <a:srcRect l="1335" r="41107" b="-2"/>
          <a:stretch/>
        </p:blipFill>
        <p:spPr>
          <a:xfrm>
            <a:off x="483" y="1822028"/>
            <a:ext cx="4342417" cy="5035972"/>
          </a:xfrm>
          <a:prstGeom prst="rect">
            <a:avLst/>
          </a:prstGeom>
        </p:spPr>
      </p:pic>
      <p:sp>
        <p:nvSpPr>
          <p:cNvPr id="3" name="Content Placeholder 2">
            <a:extLst>
              <a:ext uri="{FF2B5EF4-FFF2-40B4-BE49-F238E27FC236}">
                <a16:creationId xmlns:a16="http://schemas.microsoft.com/office/drawing/2014/main" id="{E660F08A-9482-12ED-F2CB-F3CEBC999ACE}"/>
              </a:ext>
            </a:extLst>
          </p:cNvPr>
          <p:cNvSpPr>
            <a:spLocks noGrp="1"/>
          </p:cNvSpPr>
          <p:nvPr>
            <p:ph idx="1"/>
          </p:nvPr>
        </p:nvSpPr>
        <p:spPr>
          <a:xfrm>
            <a:off x="4772025" y="2011680"/>
            <a:ext cx="6524625" cy="4206240"/>
          </a:xfrm>
        </p:spPr>
        <p:txBody>
          <a:bodyPr>
            <a:normAutofit/>
          </a:bodyPr>
          <a:lstStyle/>
          <a:p>
            <a:pPr marL="0" marR="0" indent="0">
              <a:spcBef>
                <a:spcPts val="200"/>
              </a:spcBef>
              <a:spcAft>
                <a:spcPts val="0"/>
              </a:spcAft>
              <a:buNone/>
            </a:pPr>
            <a:r>
              <a:rPr lang="en-US" sz="2000" b="1">
                <a:effectLst/>
                <a:latin typeface="Times New Roman" panose="02020603050405020304" pitchFamily="18" charset="0"/>
                <a:ea typeface="Times New Roman" panose="02020603050405020304" pitchFamily="18" charset="0"/>
                <a:cs typeface="Times New Roman" panose="02020603050405020304" pitchFamily="18" charset="0"/>
              </a:rPr>
              <a:t>4.1. Chương trình đã chạy được</a:t>
            </a:r>
          </a:p>
          <a:p>
            <a:pPr marL="0" marR="0" indent="0">
              <a:spcBef>
                <a:spcPts val="0"/>
              </a:spcBef>
              <a:spcAft>
                <a:spcPts val="1000"/>
              </a:spcAft>
              <a:buNone/>
            </a:pPr>
            <a:r>
              <a:rPr lang="en-US" sz="2000">
                <a:effectLst/>
                <a:latin typeface="Times New Roman" panose="02020603050405020304" pitchFamily="18" charset="0"/>
                <a:ea typeface="Calibri" panose="020F0502020204030204" pitchFamily="34" charset="0"/>
                <a:cs typeface="Times New Roman" panose="02020603050405020304" pitchFamily="18" charset="0"/>
              </a:rPr>
              <a:t>- Đầu tiên chương trình đã chạy được in ra các hàng,các cột trong DATA FRAME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1000"/>
              </a:spcAft>
              <a:buNone/>
            </a:pPr>
            <a:r>
              <a:rPr lang="en-US" sz="2000">
                <a:effectLst/>
                <a:latin typeface="Times New Roman" panose="02020603050405020304" pitchFamily="18" charset="0"/>
                <a:ea typeface="Calibri" panose="020F0502020204030204" pitchFamily="34" charset="0"/>
                <a:cs typeface="Times New Roman" panose="02020603050405020304" pitchFamily="18" charset="0"/>
              </a:rPr>
              <a:t>- Dropping các cột không tên, lọc được các dữ liệu không xác định và xóa các giá trị trùng lặp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1000"/>
              </a:spcAft>
              <a:buNone/>
            </a:pPr>
            <a:r>
              <a:rPr lang="en-US" sz="2000">
                <a:effectLst/>
                <a:latin typeface="Times New Roman" panose="02020603050405020304" pitchFamily="18" charset="0"/>
                <a:ea typeface="Calibri" panose="020F0502020204030204" pitchFamily="34" charset="0"/>
                <a:cs typeface="Times New Roman" panose="02020603050405020304" pitchFamily="18" charset="0"/>
              </a:rPr>
              <a:t>- In các giá trị duy nhất cho tất cả các cột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1000"/>
              </a:spcAft>
              <a:buNone/>
            </a:pPr>
            <a:r>
              <a:rPr lang="en-US" sz="2000">
                <a:effectLst/>
                <a:latin typeface="Times New Roman" panose="02020603050405020304" pitchFamily="18" charset="0"/>
                <a:ea typeface="Calibri" panose="020F0502020204030204" pitchFamily="34" charset="0"/>
                <a:cs typeface="Times New Roman" panose="02020603050405020304" pitchFamily="18" charset="0"/>
              </a:rPr>
              <a:t>- Làm sạch được các cột trong data</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1000"/>
              </a:spcAft>
              <a:buNone/>
            </a:pPr>
            <a:r>
              <a:rPr lang="en-US" sz="2000">
                <a:effectLst/>
                <a:latin typeface="Times New Roman" panose="02020603050405020304" pitchFamily="18" charset="0"/>
                <a:ea typeface="Calibri" panose="020F0502020204030204" pitchFamily="34" charset="0"/>
                <a:cs typeface="Times New Roman" panose="02020603050405020304" pitchFamily="18" charset="0"/>
              </a:rPr>
              <a:t>- Chạy tìm ra được loại lưu trữ được sử dụng nhiều nhất trong tập dữ liệu</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1000"/>
              </a:spcAft>
              <a:buNone/>
            </a:pPr>
            <a:r>
              <a:rPr lang="en-US" sz="2000">
                <a:effectLst/>
                <a:latin typeface="Times New Roman" panose="02020603050405020304" pitchFamily="18" charset="0"/>
                <a:ea typeface="Calibri" panose="020F0502020204030204" pitchFamily="34" charset="0"/>
                <a:cs typeface="Times New Roman" panose="02020603050405020304" pitchFamily="18" charset="0"/>
              </a:rPr>
              <a:t>- Chạy tìm ra được công ty bán laptop giá cao nhất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000">
                <a:effectLst/>
                <a:latin typeface="Times New Roman" panose="02020603050405020304" pitchFamily="18" charset="0"/>
                <a:ea typeface="Calibri" panose="020F0502020204030204" pitchFamily="34" charset="0"/>
              </a:rPr>
              <a:t>- Chạy tìm ra được hệ điều hành phổ biến nhất</a:t>
            </a:r>
            <a:endParaRPr lang="en-US" sz="2000"/>
          </a:p>
        </p:txBody>
      </p:sp>
    </p:spTree>
    <p:extLst>
      <p:ext uri="{BB962C8B-B14F-4D97-AF65-F5344CB8AC3E}">
        <p14:creationId xmlns:p14="http://schemas.microsoft.com/office/powerpoint/2010/main" val="3341052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85C5E-F451-C1D0-96C6-CA2660BFB811}"/>
              </a:ext>
            </a:extLst>
          </p:cNvPr>
          <p:cNvSpPr>
            <a:spLocks noGrp="1"/>
          </p:cNvSpPr>
          <p:nvPr>
            <p:ph type="title"/>
          </p:nvPr>
        </p:nvSpPr>
        <p:spPr>
          <a:xfrm>
            <a:off x="1202919" y="284176"/>
            <a:ext cx="9784080" cy="1508760"/>
          </a:xfrm>
        </p:spPr>
        <p:txBody>
          <a:bodyPr>
            <a:normAutofit/>
          </a:bodyPr>
          <a:lstStyle/>
          <a:p>
            <a:pPr algn="ctr"/>
            <a:r>
              <a:rPr lang="en-US" b="1">
                <a:latin typeface="Times New Roman" panose="02020603050405020304" pitchFamily="18" charset="0"/>
                <a:cs typeface="Times New Roman" panose="02020603050405020304" pitchFamily="18" charset="0"/>
              </a:rPr>
              <a:t>KẾT LUẬN</a:t>
            </a:r>
            <a:endParaRPr lang="en-US"/>
          </a:p>
        </p:txBody>
      </p:sp>
      <p:graphicFrame>
        <p:nvGraphicFramePr>
          <p:cNvPr id="5" name="Content Placeholder 2">
            <a:extLst>
              <a:ext uri="{FF2B5EF4-FFF2-40B4-BE49-F238E27FC236}">
                <a16:creationId xmlns:a16="http://schemas.microsoft.com/office/drawing/2014/main" id="{811659A2-2AEB-4D4B-4FD4-607BF5137715}"/>
              </a:ext>
            </a:extLst>
          </p:cNvPr>
          <p:cNvGraphicFramePr>
            <a:graphicFrameLocks noGrp="1"/>
          </p:cNvGraphicFramePr>
          <p:nvPr>
            <p:ph idx="1"/>
            <p:extLst>
              <p:ext uri="{D42A27DB-BD31-4B8C-83A1-F6EECF244321}">
                <p14:modId xmlns:p14="http://schemas.microsoft.com/office/powerpoint/2010/main" val="3024927152"/>
              </p:ext>
            </p:extLst>
          </p:nvPr>
        </p:nvGraphicFramePr>
        <p:xfrm>
          <a:off x="1203325" y="1792937"/>
          <a:ext cx="9783763" cy="4331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17608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98787-D48E-21A4-64D2-77F1D133C3F4}"/>
              </a:ext>
            </a:extLst>
          </p:cNvPr>
          <p:cNvSpPr>
            <a:spLocks noGrp="1"/>
          </p:cNvSpPr>
          <p:nvPr>
            <p:ph type="title"/>
          </p:nvPr>
        </p:nvSpPr>
        <p:spPr>
          <a:xfrm>
            <a:off x="1202919" y="284176"/>
            <a:ext cx="9784080" cy="1508760"/>
          </a:xfrm>
        </p:spPr>
        <p:txBody>
          <a:bodyPr>
            <a:normAutofit/>
          </a:bodyPr>
          <a:lstStyle/>
          <a:p>
            <a:pPr algn="ctr"/>
            <a:r>
              <a:rPr lang="en-US" b="1">
                <a:latin typeface="Times New Roman" panose="02020603050405020304" pitchFamily="18" charset="0"/>
                <a:cs typeface="Times New Roman" panose="02020603050405020304" pitchFamily="18" charset="0"/>
              </a:rPr>
              <a:t>KẾT LUẬN</a:t>
            </a:r>
            <a:endParaRPr lang="en-US"/>
          </a:p>
        </p:txBody>
      </p:sp>
      <p:graphicFrame>
        <p:nvGraphicFramePr>
          <p:cNvPr id="5" name="Content Placeholder 2">
            <a:extLst>
              <a:ext uri="{FF2B5EF4-FFF2-40B4-BE49-F238E27FC236}">
                <a16:creationId xmlns:a16="http://schemas.microsoft.com/office/drawing/2014/main" id="{6691C778-B179-B334-BDEE-F1539F6680F3}"/>
              </a:ext>
            </a:extLst>
          </p:cNvPr>
          <p:cNvGraphicFramePr>
            <a:graphicFrameLocks noGrp="1"/>
          </p:cNvGraphicFramePr>
          <p:nvPr>
            <p:ph idx="1"/>
            <p:extLst>
              <p:ext uri="{D42A27DB-BD31-4B8C-83A1-F6EECF244321}">
                <p14:modId xmlns:p14="http://schemas.microsoft.com/office/powerpoint/2010/main" val="1030898989"/>
              </p:ext>
            </p:extLst>
          </p:nvPr>
        </p:nvGraphicFramePr>
        <p:xfrm>
          <a:off x="1203325" y="2476595"/>
          <a:ext cx="9783763" cy="34162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0662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E4CA-0A6B-ABC8-B2F1-1019D2597139}"/>
              </a:ext>
            </a:extLst>
          </p:cNvPr>
          <p:cNvSpPr>
            <a:spLocks noGrp="1"/>
          </p:cNvSpPr>
          <p:nvPr>
            <p:ph type="title"/>
          </p:nvPr>
        </p:nvSpPr>
        <p:spPr>
          <a:xfrm>
            <a:off x="1202919" y="284176"/>
            <a:ext cx="9784080" cy="1508760"/>
          </a:xfrm>
        </p:spPr>
        <p:txBody>
          <a:bodyPr>
            <a:normAutofit/>
          </a:bodyPr>
          <a:lstStyle/>
          <a:p>
            <a:pPr algn="ctr"/>
            <a:r>
              <a:rPr lang="en-US" b="1">
                <a:latin typeface="Times New Roman" panose="02020603050405020304" pitchFamily="18" charset="0"/>
                <a:cs typeface="Times New Roman" panose="02020603050405020304" pitchFamily="18" charset="0"/>
              </a:rPr>
              <a:t>CHƯƠNG I: giới thiệu</a:t>
            </a:r>
          </a:p>
        </p:txBody>
      </p:sp>
      <p:pic>
        <p:nvPicPr>
          <p:cNvPr id="1026" name="Picture 2" descr="Phân tích dự đoán (Predictive Analytics) là gì? Ví dụ về phân tích dự đoán">
            <a:extLst>
              <a:ext uri="{FF2B5EF4-FFF2-40B4-BE49-F238E27FC236}">
                <a16:creationId xmlns:a16="http://schemas.microsoft.com/office/drawing/2014/main" id="{87AD1D29-1DC9-2450-D164-63CF9182A31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531" r="20577" b="1"/>
          <a:stretch/>
        </p:blipFill>
        <p:spPr bwMode="auto">
          <a:xfrm>
            <a:off x="-8792" y="1822028"/>
            <a:ext cx="4941277" cy="503597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C96E1D4B-9D98-6DC0-D2BD-09AF9370F18F}"/>
              </a:ext>
            </a:extLst>
          </p:cNvPr>
          <p:cNvSpPr>
            <a:spLocks noGrp="1"/>
          </p:cNvSpPr>
          <p:nvPr>
            <p:ph idx="1"/>
          </p:nvPr>
        </p:nvSpPr>
        <p:spPr>
          <a:xfrm>
            <a:off x="5037992" y="2011680"/>
            <a:ext cx="7077808" cy="4206240"/>
          </a:xfrm>
        </p:spPr>
        <p:txBody>
          <a:bodyPr>
            <a:normAutofit/>
          </a:bodyPr>
          <a:lstStyle/>
          <a:p>
            <a:pPr marL="0" indent="0">
              <a:buNone/>
            </a:pPr>
            <a:r>
              <a:rPr lang="en-US" b="1">
                <a:latin typeface="Times New Roman" panose="02020603050405020304" pitchFamily="18" charset="0"/>
                <a:cs typeface="Times New Roman" panose="02020603050405020304" pitchFamily="18" charset="0"/>
              </a:rPr>
              <a:t>1.1.Phân tích dự đoán là gì</a:t>
            </a:r>
          </a:p>
          <a:p>
            <a:pPr marL="0" indent="0" algn="just">
              <a:buNone/>
            </a:pPr>
            <a:r>
              <a:rPr lang="en-US">
                <a:effectLst/>
                <a:latin typeface="Times New Roman" panose="02020603050405020304" pitchFamily="18" charset="0"/>
                <a:ea typeface="Calibri" panose="020F0502020204030204" pitchFamily="34" charset="0"/>
              </a:rPr>
              <a:t>Phân tích dự đoán là quá trình nghiên cứu dữ liệu trước đây và hiện tại để đưa ra dự đoán trong tương lai. Quá trình này sử dụng một tập hợp bao gồm nhiều kỹ thuật toán học, thống kê và máy học nâng cao để phân tích dữ liệu nhằm xác định và ngoại suy các xu hướng ẩn</a:t>
            </a:r>
          </a:p>
          <a:p>
            <a:pPr marL="0" indent="0">
              <a:buNone/>
            </a:pPr>
            <a:endParaRPr lang="en-US">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043032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4F20D-3695-3079-5A6F-D6CBADCEC010}"/>
              </a:ext>
            </a:extLst>
          </p:cNvPr>
          <p:cNvSpPr>
            <a:spLocks noGrp="1"/>
          </p:cNvSpPr>
          <p:nvPr>
            <p:ph type="title"/>
          </p:nvPr>
        </p:nvSpPr>
        <p:spPr>
          <a:xfrm>
            <a:off x="1202919" y="284176"/>
            <a:ext cx="9784080" cy="1508760"/>
          </a:xfrm>
        </p:spPr>
        <p:txBody>
          <a:bodyPr>
            <a:normAutofit/>
          </a:bodyPr>
          <a:lstStyle/>
          <a:p>
            <a:pPr algn="ctr"/>
            <a:r>
              <a:rPr lang="en-US" b="1">
                <a:latin typeface="Times New Roman" panose="02020603050405020304" pitchFamily="18" charset="0"/>
                <a:cs typeface="Times New Roman" panose="02020603050405020304" pitchFamily="18" charset="0"/>
              </a:rPr>
              <a:t>giới thiệu</a:t>
            </a:r>
            <a:endParaRPr lang="en-US" b="1"/>
          </a:p>
        </p:txBody>
      </p:sp>
      <p:graphicFrame>
        <p:nvGraphicFramePr>
          <p:cNvPr id="5" name="Content Placeholder 2">
            <a:extLst>
              <a:ext uri="{FF2B5EF4-FFF2-40B4-BE49-F238E27FC236}">
                <a16:creationId xmlns:a16="http://schemas.microsoft.com/office/drawing/2014/main" id="{6F971056-2A5A-F8CC-3B7C-D73D240DFD28}"/>
              </a:ext>
            </a:extLst>
          </p:cNvPr>
          <p:cNvGraphicFramePr>
            <a:graphicFrameLocks noGrp="1"/>
          </p:cNvGraphicFramePr>
          <p:nvPr>
            <p:ph idx="1"/>
            <p:extLst>
              <p:ext uri="{D42A27DB-BD31-4B8C-83A1-F6EECF244321}">
                <p14:modId xmlns:p14="http://schemas.microsoft.com/office/powerpoint/2010/main" val="1453848606"/>
              </p:ext>
            </p:extLst>
          </p:nvPr>
        </p:nvGraphicFramePr>
        <p:xfrm>
          <a:off x="1117600" y="2105120"/>
          <a:ext cx="9783763" cy="34162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786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42AF4-06BF-371D-87D7-4C9A079EA18B}"/>
              </a:ext>
            </a:extLst>
          </p:cNvPr>
          <p:cNvSpPr>
            <a:spLocks noGrp="1"/>
          </p:cNvSpPr>
          <p:nvPr>
            <p:ph type="title"/>
          </p:nvPr>
        </p:nvSpPr>
        <p:spPr>
          <a:xfrm>
            <a:off x="1441044" y="207976"/>
            <a:ext cx="9784080" cy="1508760"/>
          </a:xfrm>
        </p:spPr>
        <p:txBody>
          <a:bodyPr>
            <a:normAutofit/>
          </a:bodyPr>
          <a:lstStyle/>
          <a:p>
            <a:pPr algn="ctr"/>
            <a:r>
              <a:rPr lang="en-US" b="1">
                <a:latin typeface="Times New Roman" panose="02020603050405020304" pitchFamily="18" charset="0"/>
                <a:cs typeface="Times New Roman" panose="02020603050405020304" pitchFamily="18" charset="0"/>
              </a:rPr>
              <a:t>giới thiệu</a:t>
            </a:r>
            <a:endParaRPr lang="en-US" b="1"/>
          </a:p>
        </p:txBody>
      </p:sp>
      <p:pic>
        <p:nvPicPr>
          <p:cNvPr id="7" name="Picture 4" descr="CPU with binary numbers and blueprint">
            <a:extLst>
              <a:ext uri="{FF2B5EF4-FFF2-40B4-BE49-F238E27FC236}">
                <a16:creationId xmlns:a16="http://schemas.microsoft.com/office/drawing/2014/main" id="{7004AF28-FFF2-18A4-A02B-279ECFC549FD}"/>
              </a:ext>
            </a:extLst>
          </p:cNvPr>
          <p:cNvPicPr>
            <a:picLocks noChangeAspect="1"/>
          </p:cNvPicPr>
          <p:nvPr/>
        </p:nvPicPr>
        <p:blipFill rotWithShape="1">
          <a:blip r:embed="rId2"/>
          <a:srcRect l="28699" r="22798"/>
          <a:stretch/>
        </p:blipFill>
        <p:spPr>
          <a:xfrm>
            <a:off x="483" y="1822028"/>
            <a:ext cx="4342417" cy="5035972"/>
          </a:xfrm>
          <a:prstGeom prst="rect">
            <a:avLst/>
          </a:prstGeom>
        </p:spPr>
      </p:pic>
      <p:sp>
        <p:nvSpPr>
          <p:cNvPr id="8" name="Content Placeholder 2">
            <a:extLst>
              <a:ext uri="{FF2B5EF4-FFF2-40B4-BE49-F238E27FC236}">
                <a16:creationId xmlns:a16="http://schemas.microsoft.com/office/drawing/2014/main" id="{0FAFBE4A-2056-61E1-0179-A7DC8DBE0E6E}"/>
              </a:ext>
            </a:extLst>
          </p:cNvPr>
          <p:cNvSpPr>
            <a:spLocks noGrp="1"/>
          </p:cNvSpPr>
          <p:nvPr>
            <p:ph idx="1"/>
          </p:nvPr>
        </p:nvSpPr>
        <p:spPr>
          <a:xfrm>
            <a:off x="4772025" y="2011680"/>
            <a:ext cx="6524625" cy="4206240"/>
          </a:xfrm>
        </p:spPr>
        <p:txBody>
          <a:bodyPr>
            <a:normAutofit/>
          </a:bodyPr>
          <a:lstStyle/>
          <a:p>
            <a:pPr marL="0" indent="0">
              <a:buNone/>
            </a:pPr>
            <a:r>
              <a:rPr lang="en-US" b="1">
                <a:latin typeface="Times New Roman" panose="02020603050405020304" pitchFamily="18" charset="0"/>
                <a:cs typeface="Times New Roman" panose="02020603050405020304" pitchFamily="18" charset="0"/>
              </a:rPr>
              <a:t>1.3.Một số công nghệ trong dự đoán giá</a:t>
            </a:r>
          </a:p>
          <a:p>
            <a:pPr marL="342900" marR="0" lvl="0" indent="-342900">
              <a:spcBef>
                <a:spcPts val="0"/>
              </a:spcBef>
              <a:spcAft>
                <a:spcPts val="0"/>
              </a:spcAft>
              <a:buFont typeface="Times New Roman" panose="02020603050405020304" pitchFamily="18" charset="0"/>
              <a:buChar char="-"/>
            </a:pPr>
            <a:r>
              <a:rPr lang="en-US">
                <a:effectLst/>
                <a:latin typeface="Times New Roman" panose="02020603050405020304" pitchFamily="18" charset="0"/>
                <a:ea typeface="Calibri" panose="020F0502020204030204" pitchFamily="34" charset="0"/>
                <a:cs typeface="Times New Roman" panose="02020603050405020304" pitchFamily="18" charset="0"/>
              </a:rPr>
              <a:t>Học máy và Trí tuệ nhân tạo (AI)</a:t>
            </a:r>
          </a:p>
          <a:p>
            <a:pPr marL="342900" marR="0" lvl="0" indent="-342900">
              <a:spcBef>
                <a:spcPts val="0"/>
              </a:spcBef>
              <a:spcAft>
                <a:spcPts val="0"/>
              </a:spcAft>
              <a:buFont typeface="Times New Roman" panose="02020603050405020304" pitchFamily="18" charset="0"/>
              <a:buChar char="-"/>
            </a:pPr>
            <a:r>
              <a:rPr lang="en-US">
                <a:effectLst/>
                <a:latin typeface="Times New Roman" panose="02020603050405020304" pitchFamily="18" charset="0"/>
                <a:ea typeface="Times New Roman" panose="02020603050405020304" pitchFamily="18" charset="0"/>
                <a:cs typeface="Times New Roman" panose="02020603050405020304" pitchFamily="18" charset="0"/>
              </a:rPr>
              <a:t>Mô hình hồi quy (Regression Models):</a:t>
            </a:r>
          </a:p>
          <a:p>
            <a:pPr marL="342900" marR="0" lvl="0" indent="-342900">
              <a:spcBef>
                <a:spcPts val="0"/>
              </a:spcBef>
              <a:spcAft>
                <a:spcPts val="0"/>
              </a:spcAft>
              <a:buFont typeface="Times New Roman" panose="02020603050405020304" pitchFamily="18" charset="0"/>
              <a:buChar char="-"/>
            </a:pPr>
            <a:r>
              <a:rPr lang="en-US">
                <a:effectLst/>
                <a:latin typeface="Times New Roman" panose="02020603050405020304" pitchFamily="18" charset="0"/>
                <a:ea typeface="Times New Roman" panose="02020603050405020304" pitchFamily="18" charset="0"/>
                <a:cs typeface="Times New Roman" panose="02020603050405020304" pitchFamily="18" charset="0"/>
              </a:rPr>
              <a:t>Mạng nơ-ron nhân tạo (Artificial Neural Networks - ANN)</a:t>
            </a:r>
          </a:p>
          <a:p>
            <a:pPr marL="342900" marR="0" lvl="0" indent="-342900">
              <a:spcBef>
                <a:spcPts val="0"/>
              </a:spcBef>
              <a:spcAft>
                <a:spcPts val="0"/>
              </a:spcAft>
              <a:buFont typeface="Times New Roman" panose="02020603050405020304" pitchFamily="18" charset="0"/>
              <a:buChar char="-"/>
            </a:pPr>
            <a:r>
              <a:rPr lang="en-US" b="1">
                <a:latin typeface="Times New Roman" panose="02020603050405020304" pitchFamily="18" charset="0"/>
                <a:cs typeface="Times New Roman" panose="02020603050405020304" pitchFamily="18" charset="0"/>
              </a:rPr>
              <a:t>Học tăng cường (Reinforcement Learning)</a:t>
            </a:r>
          </a:p>
          <a:p>
            <a:pPr marL="342900" marR="0" lvl="0" indent="-342900">
              <a:spcBef>
                <a:spcPts val="0"/>
              </a:spcBef>
              <a:spcAft>
                <a:spcPts val="0"/>
              </a:spcAft>
              <a:buFont typeface="Times New Roman" panose="02020603050405020304" pitchFamily="18" charset="0"/>
              <a:buChar char="-"/>
            </a:pPr>
            <a:r>
              <a:rPr lang="en-US">
                <a:effectLst/>
                <a:latin typeface="Times New Roman" panose="02020603050405020304" pitchFamily="18" charset="0"/>
                <a:ea typeface="Times New Roman" panose="02020603050405020304" pitchFamily="18" charset="0"/>
              </a:rPr>
              <a:t>Khai phá dữ liệu (Data mining)</a:t>
            </a:r>
            <a:endParaRPr lang="en-US" b="1">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Times New Roman" panose="02020603050405020304" pitchFamily="18" charset="0"/>
              <a:buChar char="-"/>
            </a:pPr>
            <a:r>
              <a:rPr lang="en-US">
                <a:effectLst/>
                <a:latin typeface="Times New Roman" panose="02020603050405020304" pitchFamily="18" charset="0"/>
                <a:ea typeface="Times New Roman" panose="02020603050405020304" pitchFamily="18" charset="0"/>
              </a:rPr>
              <a:t>Tư duy phân tán (Distributed computing)</a:t>
            </a:r>
          </a:p>
          <a:p>
            <a:pPr marL="342900" marR="0" lvl="0" indent="-342900">
              <a:spcBef>
                <a:spcPts val="0"/>
              </a:spcBef>
              <a:spcAft>
                <a:spcPts val="0"/>
              </a:spcAft>
              <a:buFont typeface="Times New Roman" panose="02020603050405020304" pitchFamily="18" charset="0"/>
              <a:buChar char="-"/>
            </a:pPr>
            <a:r>
              <a:rPr lang="en-US">
                <a:effectLst/>
                <a:latin typeface="Times New Roman" panose="02020603050405020304" pitchFamily="18" charset="0"/>
                <a:ea typeface="Times New Roman" panose="02020603050405020304" pitchFamily="18" charset="0"/>
              </a:rPr>
              <a:t>Xử lý ngôn ngữ tự nhiên (Natural Language Processing - NLP)</a:t>
            </a:r>
            <a:endParaRPr lang="en-US" b="1">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1260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54FEC-55C5-D7CD-717A-C749FD9A9B60}"/>
              </a:ext>
            </a:extLst>
          </p:cNvPr>
          <p:cNvSpPr>
            <a:spLocks noGrp="1"/>
          </p:cNvSpPr>
          <p:nvPr>
            <p:ph type="title"/>
          </p:nvPr>
        </p:nvSpPr>
        <p:spPr>
          <a:xfrm>
            <a:off x="1202919" y="284176"/>
            <a:ext cx="9784080" cy="1508760"/>
          </a:xfrm>
        </p:spPr>
        <p:txBody>
          <a:bodyPr>
            <a:normAutofit/>
          </a:bodyPr>
          <a:lstStyle/>
          <a:p>
            <a:r>
              <a:rPr lang="en-US" b="1">
                <a:latin typeface="Times New Roman" panose="02020603050405020304" pitchFamily="18" charset="0"/>
                <a:cs typeface="Times New Roman" panose="02020603050405020304" pitchFamily="18" charset="0"/>
              </a:rPr>
              <a:t>CHƯƠNG II: CƠ SỞ LÝ THUYẾT</a:t>
            </a:r>
          </a:p>
        </p:txBody>
      </p:sp>
      <p:pic>
        <p:nvPicPr>
          <p:cNvPr id="2050" name="Picture 2" descr="Xử lý dữ liệu: Những kiến thức cơ bản không thể bỏ qua - Công ty cổ phần  VinBigData">
            <a:extLst>
              <a:ext uri="{FF2B5EF4-FFF2-40B4-BE49-F238E27FC236}">
                <a16:creationId xmlns:a16="http://schemas.microsoft.com/office/drawing/2014/main" id="{ADB488F0-1363-6C9F-7004-8A07063D4B0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7782" r="13499"/>
          <a:stretch/>
        </p:blipFill>
        <p:spPr bwMode="auto">
          <a:xfrm>
            <a:off x="483" y="1822028"/>
            <a:ext cx="6095517" cy="503597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FCF4D8AA-B170-604B-8DD1-692171AE8ED5}"/>
              </a:ext>
            </a:extLst>
          </p:cNvPr>
          <p:cNvSpPr>
            <a:spLocks noGrp="1"/>
          </p:cNvSpPr>
          <p:nvPr>
            <p:ph idx="1"/>
          </p:nvPr>
        </p:nvSpPr>
        <p:spPr>
          <a:xfrm>
            <a:off x="6096001" y="1822028"/>
            <a:ext cx="6019800" cy="5035972"/>
          </a:xfrm>
        </p:spPr>
        <p:txBody>
          <a:bodyPr>
            <a:normAutofit/>
          </a:bodyPr>
          <a:lstStyle/>
          <a:p>
            <a:pPr marL="0" indent="0">
              <a:buNone/>
            </a:pPr>
            <a:r>
              <a:rPr lang="en-US">
                <a:latin typeface="Times New Roman" panose="02020603050405020304" pitchFamily="18" charset="0"/>
                <a:cs typeface="Times New Roman" panose="02020603050405020304" pitchFamily="18" charset="0"/>
              </a:rPr>
              <a:t>2.1.Xử lý dữ liệu là gì?</a:t>
            </a:r>
          </a:p>
          <a:p>
            <a:pPr marL="0" indent="0">
              <a:buNone/>
            </a:pPr>
            <a:r>
              <a:rPr lang="en-US">
                <a:effectLst/>
                <a:latin typeface="Times New Roman" panose="02020603050405020304" pitchFamily="18" charset="0"/>
                <a:ea typeface="Calibri" panose="020F0502020204030204" pitchFamily="34" charset="0"/>
                <a:cs typeface="Times New Roman" panose="02020603050405020304" pitchFamily="18" charset="0"/>
              </a:rPr>
              <a:t>Xử lý dữ liệu là việc chuyển đổi dữ liệu thành dạng có thể sử dụng được. Trước đây, việc xử lý được thực hiện thủ công, tốn thời gian và dễ sai sót, thì hiện nay hầu hết việc xử lý được thực hiện tự động bằng máy tính sẽ cho kết quả nhanh và chính xác. Trong bài viết này, UniTrain sẽ hướng dẫn bạn cách dữ liệu được xử lý.</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a:p>
        </p:txBody>
      </p:sp>
    </p:spTree>
    <p:extLst>
      <p:ext uri="{BB962C8B-B14F-4D97-AF65-F5344CB8AC3E}">
        <p14:creationId xmlns:p14="http://schemas.microsoft.com/office/powerpoint/2010/main" val="3615572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88ACAF6-824B-47F8-9BA9-9DF408D12C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F0ABD22-E718-4E10-A607-BF536ADB0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0358" y="0"/>
            <a:ext cx="465164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A5137608-E7EC-4E53-9D7D-D65290F94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0358" y="2224216"/>
            <a:ext cx="4651642" cy="173818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D5909F-933D-2B68-9780-BFF014148653}"/>
              </a:ext>
            </a:extLst>
          </p:cNvPr>
          <p:cNvSpPr>
            <a:spLocks noGrp="1"/>
          </p:cNvSpPr>
          <p:nvPr>
            <p:ph type="title"/>
          </p:nvPr>
        </p:nvSpPr>
        <p:spPr>
          <a:xfrm>
            <a:off x="7663070" y="2338928"/>
            <a:ext cx="4134677" cy="1508760"/>
          </a:xfrm>
        </p:spPr>
        <p:txBody>
          <a:bodyPr>
            <a:normAutofit/>
          </a:bodyPr>
          <a:lstStyle/>
          <a:p>
            <a:r>
              <a:rPr lang="en-US" b="1">
                <a:solidFill>
                  <a:schemeClr val="tx2"/>
                </a:solidFill>
                <a:latin typeface="Times New Roman" panose="02020603050405020304" pitchFamily="18" charset="0"/>
                <a:cs typeface="Times New Roman" panose="02020603050405020304" pitchFamily="18" charset="0"/>
              </a:rPr>
              <a:t>CƠ SỞ LÝ THUYẾT</a:t>
            </a:r>
            <a:endParaRPr lang="en-US" b="1">
              <a:solidFill>
                <a:schemeClr val="tx2"/>
              </a:solidFill>
            </a:endParaRPr>
          </a:p>
        </p:txBody>
      </p:sp>
      <p:graphicFrame>
        <p:nvGraphicFramePr>
          <p:cNvPr id="5" name="Content Placeholder 2">
            <a:extLst>
              <a:ext uri="{FF2B5EF4-FFF2-40B4-BE49-F238E27FC236}">
                <a16:creationId xmlns:a16="http://schemas.microsoft.com/office/drawing/2014/main" id="{AAA00A59-453E-041D-92C5-1E75D2587178}"/>
              </a:ext>
            </a:extLst>
          </p:cNvPr>
          <p:cNvGraphicFramePr>
            <a:graphicFrameLocks noGrp="1"/>
          </p:cNvGraphicFramePr>
          <p:nvPr>
            <p:ph idx="1"/>
            <p:extLst>
              <p:ext uri="{D42A27DB-BD31-4B8C-83A1-F6EECF244321}">
                <p14:modId xmlns:p14="http://schemas.microsoft.com/office/powerpoint/2010/main" val="346940044"/>
              </p:ext>
            </p:extLst>
          </p:nvPr>
        </p:nvGraphicFramePr>
        <p:xfrm>
          <a:off x="965199" y="351693"/>
          <a:ext cx="6575159" cy="55874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06801470"/>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B48A2-63C5-22F9-2561-2C2A8E93D358}"/>
              </a:ext>
            </a:extLst>
          </p:cNvPr>
          <p:cNvSpPr>
            <a:spLocks noGrp="1"/>
          </p:cNvSpPr>
          <p:nvPr>
            <p:ph type="title"/>
          </p:nvPr>
        </p:nvSpPr>
        <p:spPr>
          <a:xfrm>
            <a:off x="1202919" y="284176"/>
            <a:ext cx="9784080" cy="1508760"/>
          </a:xfrm>
        </p:spPr>
        <p:txBody>
          <a:bodyPr>
            <a:normAutofit/>
          </a:bodyPr>
          <a:lstStyle/>
          <a:p>
            <a:pPr algn="ctr"/>
            <a:r>
              <a:rPr lang="en-US" b="1">
                <a:latin typeface="Times New Roman" panose="02020603050405020304" pitchFamily="18" charset="0"/>
                <a:cs typeface="Times New Roman" panose="02020603050405020304" pitchFamily="18" charset="0"/>
              </a:rPr>
              <a:t>CƠ SỞ LÝ THUYẾT</a:t>
            </a:r>
            <a:endParaRPr lang="en-US" b="1"/>
          </a:p>
        </p:txBody>
      </p:sp>
      <p:pic>
        <p:nvPicPr>
          <p:cNvPr id="3074" name="Picture 2" descr="Các bước tiến hành Data Mining( khai phá dữ liệu) - w3seo">
            <a:extLst>
              <a:ext uri="{FF2B5EF4-FFF2-40B4-BE49-F238E27FC236}">
                <a16:creationId xmlns:a16="http://schemas.microsoft.com/office/drawing/2014/main" id="{5F3EC233-668F-661B-50DA-7D0EF89BD02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1809870"/>
            <a:ext cx="6457950" cy="504813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43AF862A-4362-F298-B6F7-C74A56DE31FF}"/>
              </a:ext>
            </a:extLst>
          </p:cNvPr>
          <p:cNvSpPr>
            <a:spLocks noGrp="1"/>
          </p:cNvSpPr>
          <p:nvPr>
            <p:ph idx="1"/>
          </p:nvPr>
        </p:nvSpPr>
        <p:spPr>
          <a:xfrm>
            <a:off x="6457951" y="1792936"/>
            <a:ext cx="5591174" cy="4424984"/>
          </a:xfrm>
        </p:spPr>
        <p:txBody>
          <a:bodyPr>
            <a:normAutofit/>
          </a:bodyPr>
          <a:lstStyle/>
          <a:p>
            <a:pPr marL="0" indent="0">
              <a:buNone/>
            </a:pPr>
            <a:r>
              <a:rPr lang="en-US" b="1">
                <a:latin typeface="Times New Roman" panose="02020603050405020304" pitchFamily="18" charset="0"/>
                <a:cs typeface="Times New Roman" panose="02020603050405020304" pitchFamily="18" charset="0"/>
              </a:rPr>
              <a:t>2.3.Các bước để lọc nhiễu</a:t>
            </a:r>
          </a:p>
          <a:p>
            <a:r>
              <a:rPr lang="en-US" sz="1800">
                <a:effectLst/>
                <a:latin typeface="Times New Roman" panose="02020603050405020304" pitchFamily="18" charset="0"/>
                <a:ea typeface="Calibri" panose="020F0502020204030204" pitchFamily="34" charset="0"/>
              </a:rPr>
              <a:t>Hiểu dữ liệu</a:t>
            </a:r>
          </a:p>
          <a:p>
            <a:r>
              <a:rPr lang="en-US" sz="1800">
                <a:effectLst/>
                <a:latin typeface="Times New Roman" panose="02020603050405020304" pitchFamily="18" charset="0"/>
                <a:ea typeface="Calibri" panose="020F0502020204030204" pitchFamily="34" charset="0"/>
              </a:rPr>
              <a:t>Khám phá và phân tích dữ liệu</a:t>
            </a:r>
            <a:endParaRPr lang="en-US" sz="1800">
              <a:latin typeface="Times New Roman" panose="02020603050405020304" pitchFamily="18" charset="0"/>
              <a:ea typeface="Calibri" panose="020F0502020204030204" pitchFamily="34" charset="0"/>
            </a:endParaRPr>
          </a:p>
          <a:p>
            <a:r>
              <a:rPr lang="en-US" sz="1800">
                <a:effectLst/>
                <a:latin typeface="Times New Roman" panose="02020603050405020304" pitchFamily="18" charset="0"/>
                <a:ea typeface="Calibri" panose="020F0502020204030204" pitchFamily="34" charset="0"/>
              </a:rPr>
              <a:t>Xác định phương pháp lọc nhiễu</a:t>
            </a:r>
          </a:p>
          <a:p>
            <a:r>
              <a:rPr lang="en-US" sz="1800">
                <a:effectLst/>
                <a:latin typeface="Times New Roman" panose="02020603050405020304" pitchFamily="18" charset="0"/>
                <a:ea typeface="Calibri" panose="020F0502020204030204" pitchFamily="34" charset="0"/>
              </a:rPr>
              <a:t>Thực hiện lọc nhiễu</a:t>
            </a:r>
            <a:endParaRPr lang="en-US" sz="1800">
              <a:latin typeface="Times New Roman" panose="02020603050405020304" pitchFamily="18" charset="0"/>
              <a:ea typeface="Calibri" panose="020F0502020204030204" pitchFamily="34" charset="0"/>
            </a:endParaRPr>
          </a:p>
          <a:p>
            <a:r>
              <a:rPr lang="en-US" sz="1800">
                <a:effectLst/>
                <a:latin typeface="Times New Roman" panose="02020603050405020304" pitchFamily="18" charset="0"/>
                <a:ea typeface="Calibri" panose="020F0502020204030204" pitchFamily="34" charset="0"/>
              </a:rPr>
              <a:t>Đánh giá kết quả</a:t>
            </a:r>
          </a:p>
          <a:p>
            <a:r>
              <a:rPr lang="en-US" sz="1800">
                <a:effectLst/>
                <a:latin typeface="Times New Roman" panose="02020603050405020304" pitchFamily="18" charset="0"/>
                <a:ea typeface="Calibri" panose="020F0502020204030204" pitchFamily="34" charset="0"/>
              </a:rPr>
              <a:t>Tinh chỉnh và tối ưu hóa</a:t>
            </a:r>
            <a:endParaRPr lang="en-US" sz="1800">
              <a:latin typeface="Times New Roman" panose="02020603050405020304" pitchFamily="18" charset="0"/>
              <a:ea typeface="Calibri" panose="020F0502020204030204" pitchFamily="34" charset="0"/>
            </a:endParaRPr>
          </a:p>
          <a:p>
            <a:pPr marL="0" indent="0">
              <a:buNone/>
            </a:pPr>
            <a:endParaRPr lang="en-US" sz="1800"/>
          </a:p>
        </p:txBody>
      </p:sp>
    </p:spTree>
    <p:extLst>
      <p:ext uri="{BB962C8B-B14F-4D97-AF65-F5344CB8AC3E}">
        <p14:creationId xmlns:p14="http://schemas.microsoft.com/office/powerpoint/2010/main" val="1390474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64426-FB62-411D-4032-07C56AD5CDCD}"/>
              </a:ext>
            </a:extLst>
          </p:cNvPr>
          <p:cNvSpPr>
            <a:spLocks noGrp="1"/>
          </p:cNvSpPr>
          <p:nvPr>
            <p:ph type="title"/>
          </p:nvPr>
        </p:nvSpPr>
        <p:spPr>
          <a:xfrm>
            <a:off x="1202919" y="284176"/>
            <a:ext cx="9784080" cy="1508760"/>
          </a:xfrm>
        </p:spPr>
        <p:txBody>
          <a:bodyPr>
            <a:normAutofit/>
          </a:bodyPr>
          <a:lstStyle/>
          <a:p>
            <a:pPr algn="ctr"/>
            <a:r>
              <a:rPr lang="en-US" b="1">
                <a:latin typeface="Times New Roman" panose="02020603050405020304" pitchFamily="18" charset="0"/>
                <a:cs typeface="Times New Roman" panose="02020603050405020304" pitchFamily="18" charset="0"/>
              </a:rPr>
              <a:t>CƠ SỞ LÝ THUYẾT</a:t>
            </a:r>
            <a:endParaRPr lang="en-US" b="1"/>
          </a:p>
        </p:txBody>
      </p:sp>
      <p:pic>
        <p:nvPicPr>
          <p:cNvPr id="4098" name="Picture 2" descr="Data Model là gì? Những lợi ích kinh doanh lớn của mô hình này">
            <a:extLst>
              <a:ext uri="{FF2B5EF4-FFF2-40B4-BE49-F238E27FC236}">
                <a16:creationId xmlns:a16="http://schemas.microsoft.com/office/drawing/2014/main" id="{C44B3A51-54F2-4F83-2398-89EBD500B10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1792936"/>
            <a:ext cx="7207345" cy="506506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FB8FD86C-CCB3-B2C2-450A-CAD5CEC60681}"/>
              </a:ext>
            </a:extLst>
          </p:cNvPr>
          <p:cNvSpPr>
            <a:spLocks noGrp="1"/>
          </p:cNvSpPr>
          <p:nvPr>
            <p:ph idx="1"/>
          </p:nvPr>
        </p:nvSpPr>
        <p:spPr>
          <a:xfrm>
            <a:off x="7207345" y="1792936"/>
            <a:ext cx="3779653" cy="4424984"/>
          </a:xfrm>
        </p:spPr>
        <p:txBody>
          <a:bodyPr>
            <a:normAutofit/>
          </a:bodyPr>
          <a:lstStyle/>
          <a:p>
            <a:pPr marL="0" indent="0">
              <a:buNone/>
            </a:pPr>
            <a:r>
              <a:rPr lang="en-US" b="1">
                <a:latin typeface="Times New Roman" panose="02020603050405020304" pitchFamily="18" charset="0"/>
                <a:cs typeface="Times New Roman" panose="02020603050405020304" pitchFamily="18" charset="0"/>
              </a:rPr>
              <a:t>2.4.Model là gì?</a:t>
            </a:r>
          </a:p>
          <a:p>
            <a:pPr marL="0" indent="0">
              <a:buNone/>
            </a:pPr>
            <a:r>
              <a:rPr lang="en-US" sz="1800">
                <a:effectLst/>
                <a:latin typeface="Times New Roman" panose="02020603050405020304" pitchFamily="18" charset="0"/>
                <a:ea typeface="Calibri" panose="020F0502020204030204" pitchFamily="34" charset="0"/>
              </a:rPr>
              <a:t>Trong ngữ cảnh của dự đoán giá, thuật ngữ "model" ám chỉ một mô hình dự đoán. Một mô hình là một biểu diễn hoặc một hệ thống được xây dựng dựa trên dữ liệu và quy tắc hoặc mẫu có sẵn để dự đoán kết quả.</a:t>
            </a:r>
          </a:p>
          <a:p>
            <a:pPr marL="0" indent="0">
              <a:buNone/>
            </a:pPr>
            <a:endParaRPr lang="en-US" sz="1800"/>
          </a:p>
        </p:txBody>
      </p:sp>
    </p:spTree>
    <p:extLst>
      <p:ext uri="{BB962C8B-B14F-4D97-AF65-F5344CB8AC3E}">
        <p14:creationId xmlns:p14="http://schemas.microsoft.com/office/powerpoint/2010/main" val="1383194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B793C-5FFC-ECC3-9716-05C549E78AC7}"/>
              </a:ext>
            </a:extLst>
          </p:cNvPr>
          <p:cNvSpPr>
            <a:spLocks noGrp="1"/>
          </p:cNvSpPr>
          <p:nvPr>
            <p:ph type="title"/>
          </p:nvPr>
        </p:nvSpPr>
        <p:spPr>
          <a:xfrm>
            <a:off x="1202919" y="284176"/>
            <a:ext cx="9784080" cy="1508760"/>
          </a:xfrm>
        </p:spPr>
        <p:txBody>
          <a:bodyPr>
            <a:normAutofit/>
          </a:bodyPr>
          <a:lstStyle/>
          <a:p>
            <a:pPr algn="ctr"/>
            <a:r>
              <a:rPr lang="en-US" b="1">
                <a:latin typeface="Times New Roman" panose="02020603050405020304" pitchFamily="18" charset="0"/>
                <a:cs typeface="Times New Roman" panose="02020603050405020304" pitchFamily="18" charset="0"/>
              </a:rPr>
              <a:t>CƠ SỞ LÝ THUYẾT</a:t>
            </a:r>
            <a:endParaRPr lang="en-US" b="1"/>
          </a:p>
        </p:txBody>
      </p:sp>
      <p:pic>
        <p:nvPicPr>
          <p:cNvPr id="5124" name="Picture 4" descr="Hồi quy tuyến tính giản đơn – Vietlod">
            <a:extLst>
              <a:ext uri="{FF2B5EF4-FFF2-40B4-BE49-F238E27FC236}">
                <a16:creationId xmlns:a16="http://schemas.microsoft.com/office/drawing/2014/main" id="{B34725C2-1EBB-0AD4-5D82-30709976E96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772" y="1792936"/>
            <a:ext cx="6560873" cy="506506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0D7A712-0479-0FF9-F534-133269D5B853}"/>
              </a:ext>
            </a:extLst>
          </p:cNvPr>
          <p:cNvSpPr>
            <a:spLocks noGrp="1"/>
          </p:cNvSpPr>
          <p:nvPr>
            <p:ph idx="1"/>
          </p:nvPr>
        </p:nvSpPr>
        <p:spPr>
          <a:xfrm>
            <a:off x="6515101" y="1792936"/>
            <a:ext cx="4022428" cy="5065064"/>
          </a:xfrm>
        </p:spPr>
        <p:txBody>
          <a:bodyPr>
            <a:normAutofit/>
          </a:bodyPr>
          <a:lstStyle/>
          <a:p>
            <a:pPr marL="0" indent="0">
              <a:buNone/>
            </a:pPr>
            <a:r>
              <a:rPr lang="en-US" sz="1800" b="1">
                <a:latin typeface="Times New Roman" panose="02020603050405020304" pitchFamily="18" charset="0"/>
                <a:cs typeface="Times New Roman" panose="02020603050405020304" pitchFamily="18" charset="0"/>
              </a:rPr>
              <a:t>1.5.Các bước xây dựng mô hình hồi quy tuyến tính</a:t>
            </a:r>
          </a:p>
          <a:p>
            <a:r>
              <a:rPr lang="en-US" sz="1800">
                <a:effectLst/>
                <a:latin typeface="Times New Roman" panose="02020603050405020304" pitchFamily="18" charset="0"/>
                <a:ea typeface="Calibri" panose="020F0502020204030204" pitchFamily="34" charset="0"/>
              </a:rPr>
              <a:t>Chuẩn bị dữ liệu</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a:effectLst/>
                <a:latin typeface="Times New Roman" panose="02020603050405020304" pitchFamily="18" charset="0"/>
                <a:ea typeface="Calibri" panose="020F0502020204030204" pitchFamily="34" charset="0"/>
              </a:rPr>
              <a:t>Xác định biến độc lập và biến mục tiêu</a:t>
            </a:r>
            <a:endParaRPr lang="en-US" sz="1800">
              <a:latin typeface="Times New Roman" panose="02020603050405020304" pitchFamily="18" charset="0"/>
              <a:ea typeface="Calibri" panose="020F0502020204030204" pitchFamily="34" charset="0"/>
              <a:cs typeface="Times New Roman" panose="02020603050405020304" pitchFamily="18" charset="0"/>
            </a:endParaRPr>
          </a:p>
          <a:p>
            <a:r>
              <a:rPr lang="en-US" sz="1800">
                <a:effectLst/>
                <a:latin typeface="Times New Roman" panose="02020603050405020304" pitchFamily="18" charset="0"/>
                <a:ea typeface="Calibri" panose="020F0502020204030204" pitchFamily="34" charset="0"/>
              </a:rPr>
              <a:t>Xây dựng mô hình</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a:effectLst/>
                <a:latin typeface="Times New Roman" panose="02020603050405020304" pitchFamily="18" charset="0"/>
                <a:ea typeface="Calibri" panose="020F0502020204030204" pitchFamily="34" charset="0"/>
              </a:rPr>
              <a:t>Đánh giá mô hình</a:t>
            </a:r>
            <a:endParaRPr lang="en-US" sz="1800">
              <a:latin typeface="Times New Roman" panose="02020603050405020304" pitchFamily="18" charset="0"/>
              <a:ea typeface="Calibri" panose="020F0502020204030204" pitchFamily="34" charset="0"/>
              <a:cs typeface="Times New Roman" panose="02020603050405020304" pitchFamily="18" charset="0"/>
            </a:endParaRPr>
          </a:p>
          <a:p>
            <a:r>
              <a:rPr lang="en-US" sz="1800">
                <a:effectLst/>
                <a:latin typeface="Times New Roman" panose="02020603050405020304" pitchFamily="18" charset="0"/>
                <a:ea typeface="Calibri" panose="020F0502020204030204" pitchFamily="34" charset="0"/>
              </a:rPr>
              <a:t>Dự đoán và đánh giá</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1800">
              <a:latin typeface="Times New Roman" panose="02020603050405020304" pitchFamily="18" charset="0"/>
              <a:cs typeface="Times New Roman" panose="02020603050405020304" pitchFamily="18" charset="0"/>
            </a:endParaRPr>
          </a:p>
        </p:txBody>
      </p:sp>
      <p:sp>
        <p:nvSpPr>
          <p:cNvPr id="4" name="AutoShape 2" descr="Sơ lược về Linear Regression trong AI">
            <a:extLst>
              <a:ext uri="{FF2B5EF4-FFF2-40B4-BE49-F238E27FC236}">
                <a16:creationId xmlns:a16="http://schemas.microsoft.com/office/drawing/2014/main" id="{60E634E9-2CAE-41A2-E7B9-ED4555C54D5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7153094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ysClr val="windowText" lastClr="000000"/>
      </a:dk1>
      <a:lt1>
        <a:sysClr val="window" lastClr="FFFFFF"/>
      </a:lt1>
      <a:dk2>
        <a:srgbClr val="323232"/>
      </a:dk2>
      <a:lt2>
        <a:srgbClr val="E3DED1"/>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tint val="98000"/>
              </a:schemeClr>
              <a:schemeClr val="phClr">
                <a:tint val="99000"/>
                <a:shade val="96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C3935CB6-B0E3-44A7-AB37-996D901F73AB}"/>
    </a:ext>
  </a:extLst>
</a:theme>
</file>

<file path=docProps/app.xml><?xml version="1.0" encoding="utf-8"?>
<Properties xmlns="http://schemas.openxmlformats.org/officeDocument/2006/extended-properties" xmlns:vt="http://schemas.openxmlformats.org/officeDocument/2006/docPropsVTypes">
  <Template>TM03090430[[fn=Banded]]</Template>
  <TotalTime>74</TotalTime>
  <Words>1211</Words>
  <Application>Microsoft Office PowerPoint</Application>
  <PresentationFormat>Widescreen</PresentationFormat>
  <Paragraphs>115</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Calibri</vt:lpstr>
      <vt:lpstr>Corbel</vt:lpstr>
      <vt:lpstr>Symbol</vt:lpstr>
      <vt:lpstr>Times New Roman</vt:lpstr>
      <vt:lpstr>Wingdings</vt:lpstr>
      <vt:lpstr>Banded</vt:lpstr>
      <vt:lpstr>Khoa học dữ liệu</vt:lpstr>
      <vt:lpstr>CHƯƠNG I: giới thiệu</vt:lpstr>
      <vt:lpstr>giới thiệu</vt:lpstr>
      <vt:lpstr>giới thiệu</vt:lpstr>
      <vt:lpstr>CHƯƠNG II: CƠ SỞ LÝ THUYẾT</vt:lpstr>
      <vt:lpstr>CƠ SỞ LÝ THUYẾT</vt:lpstr>
      <vt:lpstr>CƠ SỞ LÝ THUYẾT</vt:lpstr>
      <vt:lpstr>CƠ SỞ LÝ THUYẾT</vt:lpstr>
      <vt:lpstr>CƠ SỞ LÝ THUYẾT</vt:lpstr>
      <vt:lpstr>CHƯƠNG III: XÂY DỰNG CHƯƠNG TRÌNH</vt:lpstr>
      <vt:lpstr>CHƯƠNG III: XÂY DỰNG CHƯƠNG TRÌNH</vt:lpstr>
      <vt:lpstr>CHƯƠNG III: XÂY DỰNG CHƯƠNG TRÌNH</vt:lpstr>
      <vt:lpstr>CHƯƠNG IV: KẾT LUẬN</vt:lpstr>
      <vt:lpstr>KẾT LUẬN</vt:lpstr>
      <vt:lpstr>KẾT LUẬN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Khoa học dữ liệu</dc:title>
  <dc:creator>ACER</dc:creator>
  <cp:lastModifiedBy>ACER</cp:lastModifiedBy>
  <cp:revision>3</cp:revision>
  <dcterms:created xsi:type="dcterms:W3CDTF">2023-05-30T01:57:58Z</dcterms:created>
  <dcterms:modified xsi:type="dcterms:W3CDTF">2023-05-30T12:54:59Z</dcterms:modified>
</cp:coreProperties>
</file>