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rten van 't Wout" initials="Mv'W" lastIdx="2" clrIdx="0">
    <p:extLst>
      <p:ext uri="{19B8F6BF-5375-455C-9EA6-DF929625EA0E}">
        <p15:presenceInfo xmlns:p15="http://schemas.microsoft.com/office/powerpoint/2012/main" userId="S::mavantwout@tudelft.nl::215df778-bb55-4d1a-b9aa-cdcb9a45acb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261"/>
    <a:srgbClr val="E9C46A"/>
    <a:srgbClr val="2A9D8F"/>
    <a:srgbClr val="264653"/>
    <a:srgbClr val="E76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 showGuides="1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7D01-745C-4D78-A2DA-762118DA6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190F4-C42D-45D3-B05D-10F6DAB58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84005-5959-4AE8-A180-E1DD1D57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34FF-EFE3-4FA3-92AF-5A48E8DC23C8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0C407-1161-4C3F-9297-169FAB0D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9F84A-F7E4-4DE7-B920-C15D2B43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DD19-C558-4289-8352-45743420B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62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5842-ECF0-4D2C-B218-62D3A9E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5CF34-E08C-4995-8BEF-C0E2B4888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A7701-BA68-4662-ABD2-87A3F4BE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34FF-EFE3-4FA3-92AF-5A48E8DC23C8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E5864-8878-4CB5-9F26-2C527794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6AE5-91CE-4C46-94AA-BC040052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DD19-C558-4289-8352-45743420B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48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0456D-645E-4DA1-B37C-E1AE98F13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07B62-CE58-437C-9301-108F4587D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F39D9-826D-451A-87C2-4428822C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34FF-EFE3-4FA3-92AF-5A48E8DC23C8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8D23B-F3A9-4250-B55D-3B90A15E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81D82-720F-4635-B41A-762886D5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DD19-C558-4289-8352-45743420B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15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C6BF-11B9-4550-9355-F30F45DA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9779D-6E1F-4C5C-BFC7-D897E25C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543C7-E85A-45BE-A64E-F3AB5EE3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34FF-EFE3-4FA3-92AF-5A48E8DC23C8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E40C6-0ADC-4140-9C0C-DB29F4F1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9C429-4847-4BEF-AC32-AA627A98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DD19-C558-4289-8352-45743420B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17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78E2-D975-47AB-8C23-4B0BE633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8EA0C-E5DE-4727-B694-89748A107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35D7F-B167-4AE9-872A-6E22FCE3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34FF-EFE3-4FA3-92AF-5A48E8DC23C8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9C9-0EDA-4A50-91FA-28821B30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51E37-9565-41E3-93CE-B526AFF0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DD19-C558-4289-8352-45743420B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6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4C30-6194-4890-BA74-CE64CD16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877A-5783-4B78-8743-B47DBC0F4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B6EB4-676C-4489-B6A7-7BBDDA08E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1883E-16BC-40DA-AF28-9BD630ED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34FF-EFE3-4FA3-92AF-5A48E8DC23C8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D957C-BE57-413F-86BD-97C0B160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1B420-5AA9-4CBE-85A9-ACF1F32F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DD19-C558-4289-8352-45743420B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9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2060-88E6-46AE-BDBC-CF5DBBBC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0DE61-3538-42F9-AC0B-338D0A49E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DFB10-FCEA-403C-AA8C-D145E84D2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290CF-9161-47F0-92DB-A0ACD7E80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3A014-CF1C-4136-B5EC-858B74371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F008D-692A-4DE8-8251-F3C89584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34FF-EFE3-4FA3-92AF-5A48E8DC23C8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4C186-0884-495C-B8AC-174108A8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6FD1-BC03-4B1B-A5D2-938E1DEA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DD19-C558-4289-8352-45743420B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9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FBFC-F69C-43F4-8DAB-730F004C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65F44-BAB0-4ADB-902A-A1C53CDC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34FF-EFE3-4FA3-92AF-5A48E8DC23C8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E7833-C58A-48E5-B8C6-4FEAF3AF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4F945-286B-44AF-A3A8-3F132666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DD19-C558-4289-8352-45743420B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39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7B03A-335E-4460-8D14-C0612678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34FF-EFE3-4FA3-92AF-5A48E8DC23C8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69710-B3E2-4C57-BDE7-6719E02D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0509A-D696-44EF-9968-FB7047EA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DD19-C558-4289-8352-45743420B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68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D868-3357-4FC8-AB88-04F57FDC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CE4-BE88-4E41-B99D-4F160BB14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53467-2E52-4074-9261-3E5BE1A3F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35781-5EA8-4D5C-AEAF-62D6630B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34FF-EFE3-4FA3-92AF-5A48E8DC23C8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687E7-B481-42D3-93A8-916A49CF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1E130-F874-4085-B36D-901C14D3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DD19-C558-4289-8352-45743420B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30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77C7-43C4-4816-8418-E032DB32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E80B3-DCD3-471E-8E22-412EC03C5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FFC50-9D81-45F4-8700-FD0A22FCE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32177-402E-4D1C-AB89-4D46BF3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34FF-EFE3-4FA3-92AF-5A48E8DC23C8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178E0-1E4B-4EFF-8336-E23969AA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D65A2-9E96-4C6D-AF3D-3B6CD96B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DD19-C558-4289-8352-45743420B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25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A45CF-3E71-4DB1-B1AB-99D9F71F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8E73A-6D5E-4120-B310-0BD6DF714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64744-9F71-46EB-96B2-E43C85CFB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B34FF-EFE3-4FA3-92AF-5A48E8DC23C8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FDB5B-1142-4BCB-8B3F-8C6C6AFDE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A47DD-A9F0-4449-A1B4-2FA4D59A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DD19-C558-4289-8352-45743420B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0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69EBC8-9AD3-46A1-B242-062B0E934282}"/>
              </a:ext>
            </a:extLst>
          </p:cNvPr>
          <p:cNvSpPr txBox="1"/>
          <p:nvPr/>
        </p:nvSpPr>
        <p:spPr>
          <a:xfrm>
            <a:off x="1726163" y="531845"/>
            <a:ext cx="6531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Time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C8B1E4-EAE3-401F-96BD-4845D7337117}"/>
              </a:ext>
            </a:extLst>
          </p:cNvPr>
          <p:cNvCxnSpPr/>
          <p:nvPr/>
        </p:nvCxnSpPr>
        <p:spPr>
          <a:xfrm>
            <a:off x="1825804" y="901177"/>
            <a:ext cx="7781731" cy="0"/>
          </a:xfrm>
          <a:prstGeom prst="straightConnector1">
            <a:avLst/>
          </a:prstGeom>
          <a:ln w="38100">
            <a:solidFill>
              <a:srgbClr val="2646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1A8B79-F805-4A5F-A773-0AD505998950}"/>
              </a:ext>
            </a:extLst>
          </p:cNvPr>
          <p:cNvCxnSpPr/>
          <p:nvPr/>
        </p:nvCxnSpPr>
        <p:spPr>
          <a:xfrm>
            <a:off x="1825804" y="4478080"/>
            <a:ext cx="7781731" cy="0"/>
          </a:xfrm>
          <a:prstGeom prst="straightConnector1">
            <a:avLst/>
          </a:prstGeom>
          <a:ln w="28575" cap="flat" cmpd="sng" algn="ctr">
            <a:solidFill>
              <a:srgbClr val="E76F5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FFE7C8-AEFA-4304-A188-0704D9A427C7}"/>
              </a:ext>
            </a:extLst>
          </p:cNvPr>
          <p:cNvSpPr txBox="1"/>
          <p:nvPr/>
        </p:nvSpPr>
        <p:spPr>
          <a:xfrm>
            <a:off x="536412" y="1154093"/>
            <a:ext cx="1250891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Train Set 1</a:t>
            </a:r>
          </a:p>
          <a:p>
            <a:r>
              <a:rPr lang="en-GB" sz="1400" dirty="0"/>
              <a:t>Train Set 2</a:t>
            </a:r>
          </a:p>
          <a:p>
            <a:r>
              <a:rPr lang="nl-NL" sz="1400" dirty="0"/>
              <a:t>Train Set 3</a:t>
            </a:r>
          </a:p>
          <a:p>
            <a:r>
              <a:rPr lang="en-GB" sz="1400" dirty="0"/>
              <a:t>Train Set 4</a:t>
            </a:r>
          </a:p>
          <a:p>
            <a:endParaRPr lang="nl-NL" sz="1400" dirty="0"/>
          </a:p>
          <a:p>
            <a:r>
              <a:rPr lang="nl-NL" sz="1400" dirty="0"/>
              <a:t>      ***</a:t>
            </a:r>
          </a:p>
          <a:p>
            <a:endParaRPr lang="nl-NL" sz="1400" dirty="0"/>
          </a:p>
          <a:p>
            <a:r>
              <a:rPr lang="en-GB" sz="1400" dirty="0"/>
              <a:t>Train Set 14</a:t>
            </a:r>
            <a:endParaRPr lang="nl-NL" sz="1400" dirty="0"/>
          </a:p>
          <a:p>
            <a:r>
              <a:rPr lang="nl-NL" sz="1400" dirty="0"/>
              <a:t>Train Set 15</a:t>
            </a:r>
          </a:p>
          <a:p>
            <a:r>
              <a:rPr lang="nl-NL" sz="1400" dirty="0"/>
              <a:t>Forecast Set 1</a:t>
            </a:r>
          </a:p>
          <a:p>
            <a:r>
              <a:rPr lang="nl-NL" sz="1400" dirty="0"/>
              <a:t>Forecast Set 2</a:t>
            </a:r>
          </a:p>
          <a:p>
            <a:r>
              <a:rPr lang="nl-NL" sz="1400" dirty="0"/>
              <a:t>Forecast Set 3</a:t>
            </a:r>
          </a:p>
          <a:p>
            <a:r>
              <a:rPr lang="nl-NL" sz="1400" dirty="0"/>
              <a:t>Forecast Set 4</a:t>
            </a:r>
          </a:p>
          <a:p>
            <a:r>
              <a:rPr lang="nl-NL" sz="1400" dirty="0"/>
              <a:t>Forecast Set 5</a:t>
            </a:r>
          </a:p>
          <a:p>
            <a:r>
              <a:rPr lang="nl-NL" sz="1400" dirty="0"/>
              <a:t>Forecast Set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9A4CB0-87BD-4DB7-B084-C5614CFAD9A2}"/>
              </a:ext>
            </a:extLst>
          </p:cNvPr>
          <p:cNvSpPr/>
          <p:nvPr/>
        </p:nvSpPr>
        <p:spPr>
          <a:xfrm>
            <a:off x="1825804" y="991402"/>
            <a:ext cx="5672276" cy="162691"/>
          </a:xfrm>
          <a:prstGeom prst="rect">
            <a:avLst/>
          </a:prstGeom>
          <a:solidFill>
            <a:srgbClr val="E76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Observed Time Series</a:t>
            </a:r>
            <a:endParaRPr lang="en-GB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C2A1BC-7898-4087-9984-81C2D49C2A09}"/>
              </a:ext>
            </a:extLst>
          </p:cNvPr>
          <p:cNvSpPr/>
          <p:nvPr/>
        </p:nvSpPr>
        <p:spPr>
          <a:xfrm>
            <a:off x="7575082" y="991403"/>
            <a:ext cx="2032453" cy="162690"/>
          </a:xfrm>
          <a:prstGeom prst="rect">
            <a:avLst/>
          </a:prstGeom>
          <a:solidFill>
            <a:srgbClr val="E76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Forecasting</a:t>
            </a:r>
            <a:endParaRPr lang="en-GB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FB3BA-2706-4F32-91D6-ACB4B2502BED}"/>
              </a:ext>
            </a:extLst>
          </p:cNvPr>
          <p:cNvSpPr/>
          <p:nvPr/>
        </p:nvSpPr>
        <p:spPr>
          <a:xfrm>
            <a:off x="1825803" y="1239173"/>
            <a:ext cx="1658541" cy="162642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1B8CF1-0C29-43F0-957D-A9D3F843F4BA}"/>
              </a:ext>
            </a:extLst>
          </p:cNvPr>
          <p:cNvSpPr/>
          <p:nvPr/>
        </p:nvSpPr>
        <p:spPr>
          <a:xfrm>
            <a:off x="3534184" y="1239173"/>
            <a:ext cx="213173" cy="162633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88B52C-818B-4D53-A66A-7288262D268D}"/>
              </a:ext>
            </a:extLst>
          </p:cNvPr>
          <p:cNvSpPr/>
          <p:nvPr/>
        </p:nvSpPr>
        <p:spPr>
          <a:xfrm>
            <a:off x="3797196" y="1239116"/>
            <a:ext cx="3700883" cy="162632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45D9A8-A20E-4ED6-B444-037693AC02E2}"/>
              </a:ext>
            </a:extLst>
          </p:cNvPr>
          <p:cNvSpPr/>
          <p:nvPr/>
        </p:nvSpPr>
        <p:spPr>
          <a:xfrm>
            <a:off x="3794852" y="1462241"/>
            <a:ext cx="213173" cy="162633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88314-90AC-4280-9BFF-6F1F437A44AD}"/>
              </a:ext>
            </a:extLst>
          </p:cNvPr>
          <p:cNvSpPr/>
          <p:nvPr/>
        </p:nvSpPr>
        <p:spPr>
          <a:xfrm>
            <a:off x="4057834" y="1462242"/>
            <a:ext cx="3437901" cy="162632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251B0D-35A1-48DE-8F92-FFB9F701E8A0}"/>
              </a:ext>
            </a:extLst>
          </p:cNvPr>
          <p:cNvSpPr/>
          <p:nvPr/>
        </p:nvSpPr>
        <p:spPr>
          <a:xfrm>
            <a:off x="1825803" y="1462242"/>
            <a:ext cx="224483" cy="162633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255F89-F65C-4DA9-98E6-E662C4113524}"/>
              </a:ext>
            </a:extLst>
          </p:cNvPr>
          <p:cNvSpPr/>
          <p:nvPr/>
        </p:nvSpPr>
        <p:spPr>
          <a:xfrm>
            <a:off x="2093298" y="1461606"/>
            <a:ext cx="1658541" cy="162642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C4C829-1A4E-43FF-8FA3-72FEC33F154D}"/>
              </a:ext>
            </a:extLst>
          </p:cNvPr>
          <p:cNvSpPr/>
          <p:nvPr/>
        </p:nvSpPr>
        <p:spPr>
          <a:xfrm>
            <a:off x="4057834" y="1709270"/>
            <a:ext cx="213173" cy="162633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286A67-B597-4182-B906-C544979EAA4A}"/>
              </a:ext>
            </a:extLst>
          </p:cNvPr>
          <p:cNvSpPr/>
          <p:nvPr/>
        </p:nvSpPr>
        <p:spPr>
          <a:xfrm>
            <a:off x="4330700" y="1709897"/>
            <a:ext cx="3165035" cy="162632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38F7C1-22C7-4165-A754-916CCB3E480D}"/>
              </a:ext>
            </a:extLst>
          </p:cNvPr>
          <p:cNvSpPr/>
          <p:nvPr/>
        </p:nvSpPr>
        <p:spPr>
          <a:xfrm>
            <a:off x="1825803" y="1709897"/>
            <a:ext cx="454104" cy="162633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26A93E-14E7-43BA-B4B9-3867A1A4E57E}"/>
              </a:ext>
            </a:extLst>
          </p:cNvPr>
          <p:cNvSpPr/>
          <p:nvPr/>
        </p:nvSpPr>
        <p:spPr>
          <a:xfrm>
            <a:off x="2339600" y="1709261"/>
            <a:ext cx="1658541" cy="162642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660919-011C-4F4F-8A06-4670A59AE1E4}"/>
              </a:ext>
            </a:extLst>
          </p:cNvPr>
          <p:cNvSpPr/>
          <p:nvPr/>
        </p:nvSpPr>
        <p:spPr>
          <a:xfrm>
            <a:off x="4330700" y="1931712"/>
            <a:ext cx="213173" cy="162633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003090-5203-499A-BC63-CAF2BDF17337}"/>
              </a:ext>
            </a:extLst>
          </p:cNvPr>
          <p:cNvSpPr/>
          <p:nvPr/>
        </p:nvSpPr>
        <p:spPr>
          <a:xfrm>
            <a:off x="4603750" y="1932339"/>
            <a:ext cx="2891985" cy="162632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D28B32-A820-46CD-A3B6-7334B1178134}"/>
              </a:ext>
            </a:extLst>
          </p:cNvPr>
          <p:cNvSpPr/>
          <p:nvPr/>
        </p:nvSpPr>
        <p:spPr>
          <a:xfrm>
            <a:off x="1825803" y="1932339"/>
            <a:ext cx="679720" cy="162633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D7F34F-D11F-49BD-B6C8-2B1B2E0E42BA}"/>
              </a:ext>
            </a:extLst>
          </p:cNvPr>
          <p:cNvSpPr/>
          <p:nvPr/>
        </p:nvSpPr>
        <p:spPr>
          <a:xfrm>
            <a:off x="2565400" y="1931703"/>
            <a:ext cx="1705423" cy="162642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433428-B3E0-4246-AC63-29D0BB6F7BEE}"/>
              </a:ext>
            </a:extLst>
          </p:cNvPr>
          <p:cNvSpPr/>
          <p:nvPr/>
        </p:nvSpPr>
        <p:spPr>
          <a:xfrm>
            <a:off x="6999090" y="2757955"/>
            <a:ext cx="213173" cy="162633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D83320-EA28-4FB7-A2FC-B8B5039A7C7E}"/>
              </a:ext>
            </a:extLst>
          </p:cNvPr>
          <p:cNvSpPr/>
          <p:nvPr/>
        </p:nvSpPr>
        <p:spPr>
          <a:xfrm>
            <a:off x="7271252" y="2758582"/>
            <a:ext cx="213173" cy="162632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7C7422-DED4-4195-92CC-E74C31E4AFA6}"/>
              </a:ext>
            </a:extLst>
          </p:cNvPr>
          <p:cNvSpPr/>
          <p:nvPr/>
        </p:nvSpPr>
        <p:spPr>
          <a:xfrm>
            <a:off x="1825803" y="2758582"/>
            <a:ext cx="3341308" cy="162633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31CEBF-FC15-4C75-93F6-67E7F979C59B}"/>
              </a:ext>
            </a:extLst>
          </p:cNvPr>
          <p:cNvSpPr/>
          <p:nvPr/>
        </p:nvSpPr>
        <p:spPr>
          <a:xfrm>
            <a:off x="5230389" y="2752417"/>
            <a:ext cx="1705423" cy="162642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9E357D-0635-4C11-B9EE-5B7738991A3C}"/>
              </a:ext>
            </a:extLst>
          </p:cNvPr>
          <p:cNvSpPr/>
          <p:nvPr/>
        </p:nvSpPr>
        <p:spPr>
          <a:xfrm>
            <a:off x="7271252" y="2962960"/>
            <a:ext cx="213173" cy="162633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197514-1DB0-4F53-B76B-13F83F87F014}"/>
              </a:ext>
            </a:extLst>
          </p:cNvPr>
          <p:cNvSpPr/>
          <p:nvPr/>
        </p:nvSpPr>
        <p:spPr>
          <a:xfrm>
            <a:off x="1825803" y="2969125"/>
            <a:ext cx="3622048" cy="162633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F3280B-D6C7-4FE4-9EDE-8BDDCD4B7EF9}"/>
              </a:ext>
            </a:extLst>
          </p:cNvPr>
          <p:cNvSpPr/>
          <p:nvPr/>
        </p:nvSpPr>
        <p:spPr>
          <a:xfrm>
            <a:off x="5506840" y="2959227"/>
            <a:ext cx="1705423" cy="162642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5B1B4-F4F9-416C-AAFB-AF1C9F7D3E8C}"/>
              </a:ext>
            </a:extLst>
          </p:cNvPr>
          <p:cNvSpPr/>
          <p:nvPr/>
        </p:nvSpPr>
        <p:spPr>
          <a:xfrm>
            <a:off x="7538747" y="3185824"/>
            <a:ext cx="213173" cy="162633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76DB0-5401-4883-BFC0-1FEC8C709FD6}"/>
              </a:ext>
            </a:extLst>
          </p:cNvPr>
          <p:cNvSpPr/>
          <p:nvPr/>
        </p:nvSpPr>
        <p:spPr>
          <a:xfrm>
            <a:off x="1825803" y="3185824"/>
            <a:ext cx="3889543" cy="162633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D2CE144-ED95-4437-9CAD-349BA2D5B038}"/>
              </a:ext>
            </a:extLst>
          </p:cNvPr>
          <p:cNvSpPr/>
          <p:nvPr/>
        </p:nvSpPr>
        <p:spPr>
          <a:xfrm>
            <a:off x="5774335" y="3182091"/>
            <a:ext cx="1705423" cy="162642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A19FC9-E6A4-4966-9EB1-03036823C662}"/>
              </a:ext>
            </a:extLst>
          </p:cNvPr>
          <p:cNvSpPr/>
          <p:nvPr/>
        </p:nvSpPr>
        <p:spPr>
          <a:xfrm>
            <a:off x="7552593" y="3406463"/>
            <a:ext cx="213173" cy="162633"/>
          </a:xfrm>
          <a:prstGeom prst="rect">
            <a:avLst/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00BB06-B843-43E9-BD7E-7533D832551F}"/>
              </a:ext>
            </a:extLst>
          </p:cNvPr>
          <p:cNvSpPr/>
          <p:nvPr/>
        </p:nvSpPr>
        <p:spPr>
          <a:xfrm>
            <a:off x="7824755" y="3407090"/>
            <a:ext cx="213173" cy="162632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4BC855-1BDD-4FB4-9BA1-3E0DED3AA649}"/>
              </a:ext>
            </a:extLst>
          </p:cNvPr>
          <p:cNvSpPr/>
          <p:nvPr/>
        </p:nvSpPr>
        <p:spPr>
          <a:xfrm>
            <a:off x="1825803" y="3392634"/>
            <a:ext cx="4206919" cy="162633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EBAB1AC-202A-41D4-8917-6C7B8DBABE4A}"/>
              </a:ext>
            </a:extLst>
          </p:cNvPr>
          <p:cNvSpPr/>
          <p:nvPr/>
        </p:nvSpPr>
        <p:spPr>
          <a:xfrm>
            <a:off x="6096000" y="3400925"/>
            <a:ext cx="1393315" cy="162642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8522C3E-1FAD-4AC1-AADB-A23A3BE44C1A}"/>
              </a:ext>
            </a:extLst>
          </p:cNvPr>
          <p:cNvSpPr/>
          <p:nvPr/>
        </p:nvSpPr>
        <p:spPr>
          <a:xfrm>
            <a:off x="7552593" y="3620065"/>
            <a:ext cx="485435" cy="162633"/>
          </a:xfrm>
          <a:prstGeom prst="rect">
            <a:avLst/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3B3B5E-0B79-4B46-850E-0049BD6A999F}"/>
              </a:ext>
            </a:extLst>
          </p:cNvPr>
          <p:cNvSpPr/>
          <p:nvPr/>
        </p:nvSpPr>
        <p:spPr>
          <a:xfrm>
            <a:off x="8097017" y="3620692"/>
            <a:ext cx="213173" cy="162632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B1B806-DF1C-4E11-A866-DA9497601472}"/>
              </a:ext>
            </a:extLst>
          </p:cNvPr>
          <p:cNvSpPr/>
          <p:nvPr/>
        </p:nvSpPr>
        <p:spPr>
          <a:xfrm>
            <a:off x="1825803" y="3606236"/>
            <a:ext cx="4535058" cy="162633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311018-C60B-459F-9D83-215D113A0379}"/>
              </a:ext>
            </a:extLst>
          </p:cNvPr>
          <p:cNvSpPr/>
          <p:nvPr/>
        </p:nvSpPr>
        <p:spPr>
          <a:xfrm>
            <a:off x="6419850" y="3614527"/>
            <a:ext cx="1059908" cy="162642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F909C47-22BF-4F3F-91B4-21B736E97F97}"/>
              </a:ext>
            </a:extLst>
          </p:cNvPr>
          <p:cNvSpPr/>
          <p:nvPr/>
        </p:nvSpPr>
        <p:spPr>
          <a:xfrm>
            <a:off x="7538748" y="3836657"/>
            <a:ext cx="771442" cy="162633"/>
          </a:xfrm>
          <a:prstGeom prst="rect">
            <a:avLst/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DF4B8C-08E9-47AC-B0F6-208B4A8F45ED}"/>
              </a:ext>
            </a:extLst>
          </p:cNvPr>
          <p:cNvSpPr/>
          <p:nvPr/>
        </p:nvSpPr>
        <p:spPr>
          <a:xfrm>
            <a:off x="8369178" y="3837284"/>
            <a:ext cx="213173" cy="162632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D68129-59E2-4CC9-8FD5-5CC43FA70AA5}"/>
              </a:ext>
            </a:extLst>
          </p:cNvPr>
          <p:cNvSpPr/>
          <p:nvPr/>
        </p:nvSpPr>
        <p:spPr>
          <a:xfrm>
            <a:off x="1825804" y="3822828"/>
            <a:ext cx="4823522" cy="162633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C2DA043-607F-4DA9-B486-3577A3C293FE}"/>
              </a:ext>
            </a:extLst>
          </p:cNvPr>
          <p:cNvSpPr/>
          <p:nvPr/>
        </p:nvSpPr>
        <p:spPr>
          <a:xfrm>
            <a:off x="6708316" y="3831119"/>
            <a:ext cx="771442" cy="162642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71D65CA-7506-495C-A63F-9C7A26EC5E02}"/>
              </a:ext>
            </a:extLst>
          </p:cNvPr>
          <p:cNvSpPr/>
          <p:nvPr/>
        </p:nvSpPr>
        <p:spPr>
          <a:xfrm>
            <a:off x="7538747" y="4040560"/>
            <a:ext cx="1060172" cy="162633"/>
          </a:xfrm>
          <a:prstGeom prst="rect">
            <a:avLst/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DD3F33-69D8-412A-BAA8-6A8C66594A93}"/>
              </a:ext>
            </a:extLst>
          </p:cNvPr>
          <p:cNvSpPr/>
          <p:nvPr/>
        </p:nvSpPr>
        <p:spPr>
          <a:xfrm>
            <a:off x="8657907" y="4041187"/>
            <a:ext cx="213173" cy="162632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BE2ED04-8E6C-4D32-BCAD-55A358D1EEDA}"/>
              </a:ext>
            </a:extLst>
          </p:cNvPr>
          <p:cNvSpPr/>
          <p:nvPr/>
        </p:nvSpPr>
        <p:spPr>
          <a:xfrm>
            <a:off x="1825803" y="4026731"/>
            <a:ext cx="5246258" cy="162633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6467B2-947C-4FA9-96F5-FFBF934DA872}"/>
              </a:ext>
            </a:extLst>
          </p:cNvPr>
          <p:cNvSpPr/>
          <p:nvPr/>
        </p:nvSpPr>
        <p:spPr>
          <a:xfrm>
            <a:off x="7131050" y="4035022"/>
            <a:ext cx="348708" cy="162642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578EF33-185F-4620-A880-4177692F450F}"/>
              </a:ext>
            </a:extLst>
          </p:cNvPr>
          <p:cNvSpPr/>
          <p:nvPr/>
        </p:nvSpPr>
        <p:spPr>
          <a:xfrm>
            <a:off x="7538747" y="4250202"/>
            <a:ext cx="1346180" cy="162633"/>
          </a:xfrm>
          <a:prstGeom prst="rect">
            <a:avLst/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F3EA3C-FF2A-467F-BB0C-935912C9E0CA}"/>
              </a:ext>
            </a:extLst>
          </p:cNvPr>
          <p:cNvSpPr/>
          <p:nvPr/>
        </p:nvSpPr>
        <p:spPr>
          <a:xfrm>
            <a:off x="8943915" y="4250829"/>
            <a:ext cx="213173" cy="162632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73C6A5-9DE4-4A90-B928-3775112AE4A9}"/>
              </a:ext>
            </a:extLst>
          </p:cNvPr>
          <p:cNvSpPr/>
          <p:nvPr/>
        </p:nvSpPr>
        <p:spPr>
          <a:xfrm>
            <a:off x="1825802" y="4236373"/>
            <a:ext cx="5653955" cy="162633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6AC6BF6-BE72-460A-B91A-06DDF26E660F}"/>
              </a:ext>
            </a:extLst>
          </p:cNvPr>
          <p:cNvSpPr txBox="1"/>
          <p:nvPr/>
        </p:nvSpPr>
        <p:spPr>
          <a:xfrm>
            <a:off x="4387748" y="2240527"/>
            <a:ext cx="14777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***</a:t>
            </a:r>
            <a:endParaRPr lang="en-GB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345491-F2D4-4378-89A3-8CB15287F7CE}"/>
              </a:ext>
            </a:extLst>
          </p:cNvPr>
          <p:cNvSpPr txBox="1"/>
          <p:nvPr/>
        </p:nvSpPr>
        <p:spPr>
          <a:xfrm>
            <a:off x="7594411" y="4519071"/>
            <a:ext cx="20324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600" b="1" dirty="0">
                <a:solidFill>
                  <a:srgbClr val="E76F51"/>
                </a:solidFill>
              </a:rPr>
              <a:t>Silding Time Window</a:t>
            </a:r>
            <a:endParaRPr lang="en-GB" b="1" dirty="0">
              <a:solidFill>
                <a:srgbClr val="E76F5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440C59-CF27-4654-9642-75BCA2AEF3A6}"/>
              </a:ext>
            </a:extLst>
          </p:cNvPr>
          <p:cNvSpPr/>
          <p:nvPr/>
        </p:nvSpPr>
        <p:spPr>
          <a:xfrm>
            <a:off x="1825803" y="4785193"/>
            <a:ext cx="224483" cy="162633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17D3466-C67D-48AB-88F1-A973BBB76434}"/>
              </a:ext>
            </a:extLst>
          </p:cNvPr>
          <p:cNvSpPr/>
          <p:nvPr/>
        </p:nvSpPr>
        <p:spPr>
          <a:xfrm>
            <a:off x="1825803" y="5099917"/>
            <a:ext cx="224483" cy="162633"/>
          </a:xfrm>
          <a:prstGeom prst="rect">
            <a:avLst/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A99290-10A7-4466-B74D-A80C3F4ABE61}"/>
              </a:ext>
            </a:extLst>
          </p:cNvPr>
          <p:cNvSpPr txBox="1"/>
          <p:nvPr/>
        </p:nvSpPr>
        <p:spPr>
          <a:xfrm>
            <a:off x="2050286" y="4712620"/>
            <a:ext cx="33545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Feature vector with observed values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2CCA19-4993-495F-8AD8-2903B403C043}"/>
              </a:ext>
            </a:extLst>
          </p:cNvPr>
          <p:cNvSpPr txBox="1"/>
          <p:nvPr/>
        </p:nvSpPr>
        <p:spPr>
          <a:xfrm>
            <a:off x="2058334" y="5053209"/>
            <a:ext cx="29070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Feature vector with forecasted values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2DF08B2-3090-4347-9A0C-7B95D3EAEB92}"/>
              </a:ext>
            </a:extLst>
          </p:cNvPr>
          <p:cNvSpPr/>
          <p:nvPr/>
        </p:nvSpPr>
        <p:spPr>
          <a:xfrm>
            <a:off x="4942628" y="4821059"/>
            <a:ext cx="224483" cy="162633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C066A7-D394-465D-84A2-D8F124DBFD80}"/>
              </a:ext>
            </a:extLst>
          </p:cNvPr>
          <p:cNvSpPr/>
          <p:nvPr/>
        </p:nvSpPr>
        <p:spPr>
          <a:xfrm>
            <a:off x="4942628" y="5135783"/>
            <a:ext cx="224483" cy="162633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576A91-3BA1-4A52-8CC2-D19F0CBFD7BF}"/>
              </a:ext>
            </a:extLst>
          </p:cNvPr>
          <p:cNvSpPr txBox="1"/>
          <p:nvPr/>
        </p:nvSpPr>
        <p:spPr>
          <a:xfrm>
            <a:off x="5167111" y="4748486"/>
            <a:ext cx="33545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Output/Predicted Values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350414-E37A-4E6B-A1B7-E513036D5124}"/>
              </a:ext>
            </a:extLst>
          </p:cNvPr>
          <p:cNvSpPr txBox="1"/>
          <p:nvPr/>
        </p:nvSpPr>
        <p:spPr>
          <a:xfrm>
            <a:off x="5173510" y="5066462"/>
            <a:ext cx="135488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Not Considered</a:t>
            </a:r>
          </a:p>
        </p:txBody>
      </p:sp>
    </p:spTree>
    <p:extLst>
      <p:ext uri="{BB962C8B-B14F-4D97-AF65-F5344CB8AC3E}">
        <p14:creationId xmlns:p14="http://schemas.microsoft.com/office/powerpoint/2010/main" val="246440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69EBC8-9AD3-46A1-B242-062B0E934282}"/>
              </a:ext>
            </a:extLst>
          </p:cNvPr>
          <p:cNvSpPr txBox="1"/>
          <p:nvPr/>
        </p:nvSpPr>
        <p:spPr>
          <a:xfrm>
            <a:off x="1726163" y="531845"/>
            <a:ext cx="6531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Time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C8B1E4-EAE3-401F-96BD-4845D7337117}"/>
              </a:ext>
            </a:extLst>
          </p:cNvPr>
          <p:cNvCxnSpPr/>
          <p:nvPr/>
        </p:nvCxnSpPr>
        <p:spPr>
          <a:xfrm>
            <a:off x="1825804" y="901177"/>
            <a:ext cx="7781731" cy="0"/>
          </a:xfrm>
          <a:prstGeom prst="straightConnector1">
            <a:avLst/>
          </a:prstGeom>
          <a:ln w="38100">
            <a:solidFill>
              <a:srgbClr val="2646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1A8B79-F805-4A5F-A773-0AD505998950}"/>
              </a:ext>
            </a:extLst>
          </p:cNvPr>
          <p:cNvCxnSpPr/>
          <p:nvPr/>
        </p:nvCxnSpPr>
        <p:spPr>
          <a:xfrm>
            <a:off x="1825804" y="4478080"/>
            <a:ext cx="7781731" cy="0"/>
          </a:xfrm>
          <a:prstGeom prst="straightConnector1">
            <a:avLst/>
          </a:prstGeom>
          <a:ln w="28575" cap="flat" cmpd="sng" algn="ctr">
            <a:solidFill>
              <a:srgbClr val="E76F5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FFE7C8-AEFA-4304-A188-0704D9A427C7}"/>
              </a:ext>
            </a:extLst>
          </p:cNvPr>
          <p:cNvSpPr txBox="1"/>
          <p:nvPr/>
        </p:nvSpPr>
        <p:spPr>
          <a:xfrm>
            <a:off x="536412" y="1154093"/>
            <a:ext cx="1250891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Train Set 1</a:t>
            </a:r>
          </a:p>
          <a:p>
            <a:r>
              <a:rPr lang="en-GB" sz="1400" dirty="0"/>
              <a:t>Train Set 2</a:t>
            </a:r>
          </a:p>
          <a:p>
            <a:r>
              <a:rPr lang="nl-NL" sz="1400" dirty="0"/>
              <a:t>Train Set 3</a:t>
            </a:r>
          </a:p>
          <a:p>
            <a:r>
              <a:rPr lang="en-GB" sz="1400" dirty="0"/>
              <a:t>Train Set 4</a:t>
            </a:r>
          </a:p>
          <a:p>
            <a:endParaRPr lang="nl-NL" sz="1400" dirty="0"/>
          </a:p>
          <a:p>
            <a:r>
              <a:rPr lang="nl-NL" sz="1400" dirty="0"/>
              <a:t>      ***</a:t>
            </a:r>
          </a:p>
          <a:p>
            <a:endParaRPr lang="nl-NL" sz="1400" dirty="0"/>
          </a:p>
          <a:p>
            <a:r>
              <a:rPr lang="en-GB" sz="1400" dirty="0"/>
              <a:t>Train Set 14</a:t>
            </a:r>
            <a:endParaRPr lang="nl-NL" sz="1400" dirty="0"/>
          </a:p>
          <a:p>
            <a:r>
              <a:rPr lang="nl-NL" sz="1400" dirty="0"/>
              <a:t>Train Set 15</a:t>
            </a:r>
          </a:p>
          <a:p>
            <a:r>
              <a:rPr lang="nl-NL" sz="1400" dirty="0"/>
              <a:t>Forecast Set 1</a:t>
            </a:r>
          </a:p>
          <a:p>
            <a:r>
              <a:rPr lang="nl-NL" sz="1400" dirty="0"/>
              <a:t>Forecast Set 2</a:t>
            </a:r>
          </a:p>
          <a:p>
            <a:r>
              <a:rPr lang="nl-NL" sz="1400" dirty="0"/>
              <a:t>Forecast Set 3</a:t>
            </a:r>
          </a:p>
          <a:p>
            <a:r>
              <a:rPr lang="nl-NL" sz="1400" dirty="0"/>
              <a:t>Forecast Set 4</a:t>
            </a:r>
          </a:p>
          <a:p>
            <a:r>
              <a:rPr lang="nl-NL" sz="1400" dirty="0"/>
              <a:t>Forecast Set 5</a:t>
            </a:r>
          </a:p>
          <a:p>
            <a:r>
              <a:rPr lang="nl-NL" sz="1400" dirty="0"/>
              <a:t>Forecast Set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9A4CB0-87BD-4DB7-B084-C5614CFAD9A2}"/>
              </a:ext>
            </a:extLst>
          </p:cNvPr>
          <p:cNvSpPr/>
          <p:nvPr/>
        </p:nvSpPr>
        <p:spPr>
          <a:xfrm>
            <a:off x="1825804" y="991402"/>
            <a:ext cx="5672276" cy="162691"/>
          </a:xfrm>
          <a:prstGeom prst="rect">
            <a:avLst/>
          </a:prstGeom>
          <a:solidFill>
            <a:srgbClr val="E76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Observed Time Series</a:t>
            </a:r>
            <a:endParaRPr lang="en-GB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C2A1BC-7898-4087-9984-81C2D49C2A09}"/>
              </a:ext>
            </a:extLst>
          </p:cNvPr>
          <p:cNvSpPr/>
          <p:nvPr/>
        </p:nvSpPr>
        <p:spPr>
          <a:xfrm>
            <a:off x="7575082" y="991403"/>
            <a:ext cx="2032453" cy="162690"/>
          </a:xfrm>
          <a:prstGeom prst="rect">
            <a:avLst/>
          </a:prstGeom>
          <a:solidFill>
            <a:srgbClr val="E76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Forecasting</a:t>
            </a:r>
            <a:endParaRPr lang="en-GB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FB3BA-2706-4F32-91D6-ACB4B2502BED}"/>
              </a:ext>
            </a:extLst>
          </p:cNvPr>
          <p:cNvSpPr/>
          <p:nvPr/>
        </p:nvSpPr>
        <p:spPr>
          <a:xfrm>
            <a:off x="1825803" y="1239173"/>
            <a:ext cx="1658541" cy="60174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1B8CF1-0C29-43F0-957D-A9D3F843F4BA}"/>
              </a:ext>
            </a:extLst>
          </p:cNvPr>
          <p:cNvSpPr/>
          <p:nvPr/>
        </p:nvSpPr>
        <p:spPr>
          <a:xfrm>
            <a:off x="3534184" y="1239174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88B52C-818B-4D53-A66A-7288262D268D}"/>
              </a:ext>
            </a:extLst>
          </p:cNvPr>
          <p:cNvSpPr/>
          <p:nvPr/>
        </p:nvSpPr>
        <p:spPr>
          <a:xfrm>
            <a:off x="3797196" y="1239116"/>
            <a:ext cx="3700883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45D9A8-A20E-4ED6-B444-037693AC02E2}"/>
              </a:ext>
            </a:extLst>
          </p:cNvPr>
          <p:cNvSpPr/>
          <p:nvPr/>
        </p:nvSpPr>
        <p:spPr>
          <a:xfrm>
            <a:off x="3794852" y="1462242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88314-90AC-4280-9BFF-6F1F437A44AD}"/>
              </a:ext>
            </a:extLst>
          </p:cNvPr>
          <p:cNvSpPr/>
          <p:nvPr/>
        </p:nvSpPr>
        <p:spPr>
          <a:xfrm>
            <a:off x="4057834" y="1462242"/>
            <a:ext cx="3437901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251B0D-35A1-48DE-8F92-FFB9F701E8A0}"/>
              </a:ext>
            </a:extLst>
          </p:cNvPr>
          <p:cNvSpPr/>
          <p:nvPr/>
        </p:nvSpPr>
        <p:spPr>
          <a:xfrm>
            <a:off x="1825803" y="1462243"/>
            <a:ext cx="224483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255F89-F65C-4DA9-98E6-E662C4113524}"/>
              </a:ext>
            </a:extLst>
          </p:cNvPr>
          <p:cNvSpPr/>
          <p:nvPr/>
        </p:nvSpPr>
        <p:spPr>
          <a:xfrm>
            <a:off x="2093298" y="1461606"/>
            <a:ext cx="1658541" cy="60174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C4C829-1A4E-43FF-8FA3-72FEC33F154D}"/>
              </a:ext>
            </a:extLst>
          </p:cNvPr>
          <p:cNvSpPr/>
          <p:nvPr/>
        </p:nvSpPr>
        <p:spPr>
          <a:xfrm>
            <a:off x="4057834" y="1709271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286A67-B597-4182-B906-C544979EAA4A}"/>
              </a:ext>
            </a:extLst>
          </p:cNvPr>
          <p:cNvSpPr/>
          <p:nvPr/>
        </p:nvSpPr>
        <p:spPr>
          <a:xfrm>
            <a:off x="4330700" y="1709897"/>
            <a:ext cx="3165035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38F7C1-22C7-4165-A754-916CCB3E480D}"/>
              </a:ext>
            </a:extLst>
          </p:cNvPr>
          <p:cNvSpPr/>
          <p:nvPr/>
        </p:nvSpPr>
        <p:spPr>
          <a:xfrm>
            <a:off x="1825803" y="1709898"/>
            <a:ext cx="454104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26A93E-14E7-43BA-B4B9-3867A1A4E57E}"/>
              </a:ext>
            </a:extLst>
          </p:cNvPr>
          <p:cNvSpPr/>
          <p:nvPr/>
        </p:nvSpPr>
        <p:spPr>
          <a:xfrm>
            <a:off x="2339600" y="1709261"/>
            <a:ext cx="1658541" cy="60174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660919-011C-4F4F-8A06-4670A59AE1E4}"/>
              </a:ext>
            </a:extLst>
          </p:cNvPr>
          <p:cNvSpPr/>
          <p:nvPr/>
        </p:nvSpPr>
        <p:spPr>
          <a:xfrm>
            <a:off x="4330700" y="1931713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003090-5203-499A-BC63-CAF2BDF17337}"/>
              </a:ext>
            </a:extLst>
          </p:cNvPr>
          <p:cNvSpPr/>
          <p:nvPr/>
        </p:nvSpPr>
        <p:spPr>
          <a:xfrm>
            <a:off x="4603750" y="1932339"/>
            <a:ext cx="2891985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D28B32-A820-46CD-A3B6-7334B1178134}"/>
              </a:ext>
            </a:extLst>
          </p:cNvPr>
          <p:cNvSpPr/>
          <p:nvPr/>
        </p:nvSpPr>
        <p:spPr>
          <a:xfrm>
            <a:off x="1825803" y="1932340"/>
            <a:ext cx="679720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D7F34F-D11F-49BD-B6C8-2B1B2E0E42BA}"/>
              </a:ext>
            </a:extLst>
          </p:cNvPr>
          <p:cNvSpPr/>
          <p:nvPr/>
        </p:nvSpPr>
        <p:spPr>
          <a:xfrm>
            <a:off x="2565400" y="1931703"/>
            <a:ext cx="1705423" cy="60174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433428-B3E0-4246-AC63-29D0BB6F7BEE}"/>
              </a:ext>
            </a:extLst>
          </p:cNvPr>
          <p:cNvSpPr/>
          <p:nvPr/>
        </p:nvSpPr>
        <p:spPr>
          <a:xfrm>
            <a:off x="6999090" y="2757956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D83320-EA28-4FB7-A2FC-B8B5039A7C7E}"/>
              </a:ext>
            </a:extLst>
          </p:cNvPr>
          <p:cNvSpPr/>
          <p:nvPr/>
        </p:nvSpPr>
        <p:spPr>
          <a:xfrm>
            <a:off x="7271252" y="2758582"/>
            <a:ext cx="213173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7C7422-DED4-4195-92CC-E74C31E4AFA6}"/>
              </a:ext>
            </a:extLst>
          </p:cNvPr>
          <p:cNvSpPr/>
          <p:nvPr/>
        </p:nvSpPr>
        <p:spPr>
          <a:xfrm>
            <a:off x="1825803" y="2758583"/>
            <a:ext cx="3341308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31CEBF-FC15-4C75-93F6-67E7F979C59B}"/>
              </a:ext>
            </a:extLst>
          </p:cNvPr>
          <p:cNvSpPr/>
          <p:nvPr/>
        </p:nvSpPr>
        <p:spPr>
          <a:xfrm>
            <a:off x="5230389" y="2752417"/>
            <a:ext cx="1705423" cy="60174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9E357D-0635-4C11-B9EE-5B7738991A3C}"/>
              </a:ext>
            </a:extLst>
          </p:cNvPr>
          <p:cNvSpPr/>
          <p:nvPr/>
        </p:nvSpPr>
        <p:spPr>
          <a:xfrm>
            <a:off x="7271252" y="2962961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197514-1DB0-4F53-B76B-13F83F87F014}"/>
              </a:ext>
            </a:extLst>
          </p:cNvPr>
          <p:cNvSpPr/>
          <p:nvPr/>
        </p:nvSpPr>
        <p:spPr>
          <a:xfrm>
            <a:off x="1825803" y="2969126"/>
            <a:ext cx="3622048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F3280B-D6C7-4FE4-9EDE-8BDDCD4B7EF9}"/>
              </a:ext>
            </a:extLst>
          </p:cNvPr>
          <p:cNvSpPr/>
          <p:nvPr/>
        </p:nvSpPr>
        <p:spPr>
          <a:xfrm>
            <a:off x="5506840" y="2959227"/>
            <a:ext cx="1705423" cy="60174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5B1B4-F4F9-416C-AAFB-AF1C9F7D3E8C}"/>
              </a:ext>
            </a:extLst>
          </p:cNvPr>
          <p:cNvSpPr/>
          <p:nvPr/>
        </p:nvSpPr>
        <p:spPr>
          <a:xfrm>
            <a:off x="7538747" y="3185825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76DB0-5401-4883-BFC0-1FEC8C709FD6}"/>
              </a:ext>
            </a:extLst>
          </p:cNvPr>
          <p:cNvSpPr/>
          <p:nvPr/>
        </p:nvSpPr>
        <p:spPr>
          <a:xfrm>
            <a:off x="1825803" y="3185825"/>
            <a:ext cx="3889543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D2CE144-ED95-4437-9CAD-349BA2D5B038}"/>
              </a:ext>
            </a:extLst>
          </p:cNvPr>
          <p:cNvSpPr/>
          <p:nvPr/>
        </p:nvSpPr>
        <p:spPr>
          <a:xfrm>
            <a:off x="5774335" y="3182091"/>
            <a:ext cx="1705423" cy="60174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A19FC9-E6A4-4966-9EB1-03036823C662}"/>
              </a:ext>
            </a:extLst>
          </p:cNvPr>
          <p:cNvSpPr/>
          <p:nvPr/>
        </p:nvSpPr>
        <p:spPr>
          <a:xfrm>
            <a:off x="7552593" y="3406464"/>
            <a:ext cx="213173" cy="60171"/>
          </a:xfrm>
          <a:prstGeom prst="rect">
            <a:avLst/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00BB06-B843-43E9-BD7E-7533D832551F}"/>
              </a:ext>
            </a:extLst>
          </p:cNvPr>
          <p:cNvSpPr/>
          <p:nvPr/>
        </p:nvSpPr>
        <p:spPr>
          <a:xfrm>
            <a:off x="7824755" y="3407090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4BC855-1BDD-4FB4-9BA1-3E0DED3AA649}"/>
              </a:ext>
            </a:extLst>
          </p:cNvPr>
          <p:cNvSpPr/>
          <p:nvPr/>
        </p:nvSpPr>
        <p:spPr>
          <a:xfrm>
            <a:off x="1825803" y="3392635"/>
            <a:ext cx="4206919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EBAB1AC-202A-41D4-8917-6C7B8DBABE4A}"/>
              </a:ext>
            </a:extLst>
          </p:cNvPr>
          <p:cNvSpPr/>
          <p:nvPr/>
        </p:nvSpPr>
        <p:spPr>
          <a:xfrm>
            <a:off x="6096000" y="3400925"/>
            <a:ext cx="1393315" cy="60174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8522C3E-1FAD-4AC1-AADB-A23A3BE44C1A}"/>
              </a:ext>
            </a:extLst>
          </p:cNvPr>
          <p:cNvSpPr/>
          <p:nvPr/>
        </p:nvSpPr>
        <p:spPr>
          <a:xfrm>
            <a:off x="7552593" y="3620066"/>
            <a:ext cx="485435" cy="60171"/>
          </a:xfrm>
          <a:prstGeom prst="rect">
            <a:avLst/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3B3B5E-0B79-4B46-850E-0049BD6A999F}"/>
              </a:ext>
            </a:extLst>
          </p:cNvPr>
          <p:cNvSpPr/>
          <p:nvPr/>
        </p:nvSpPr>
        <p:spPr>
          <a:xfrm>
            <a:off x="8097017" y="3620692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B1B806-DF1C-4E11-A866-DA9497601472}"/>
              </a:ext>
            </a:extLst>
          </p:cNvPr>
          <p:cNvSpPr/>
          <p:nvPr/>
        </p:nvSpPr>
        <p:spPr>
          <a:xfrm>
            <a:off x="1825803" y="3606237"/>
            <a:ext cx="4535058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311018-C60B-459F-9D83-215D113A0379}"/>
              </a:ext>
            </a:extLst>
          </p:cNvPr>
          <p:cNvSpPr/>
          <p:nvPr/>
        </p:nvSpPr>
        <p:spPr>
          <a:xfrm>
            <a:off x="6419850" y="3614527"/>
            <a:ext cx="1059908" cy="60174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F909C47-22BF-4F3F-91B4-21B736E97F97}"/>
              </a:ext>
            </a:extLst>
          </p:cNvPr>
          <p:cNvSpPr/>
          <p:nvPr/>
        </p:nvSpPr>
        <p:spPr>
          <a:xfrm>
            <a:off x="7538748" y="3836658"/>
            <a:ext cx="771442" cy="60171"/>
          </a:xfrm>
          <a:prstGeom prst="rect">
            <a:avLst/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DF4B8C-08E9-47AC-B0F6-208B4A8F45ED}"/>
              </a:ext>
            </a:extLst>
          </p:cNvPr>
          <p:cNvSpPr/>
          <p:nvPr/>
        </p:nvSpPr>
        <p:spPr>
          <a:xfrm>
            <a:off x="8369178" y="3837284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D68129-59E2-4CC9-8FD5-5CC43FA70AA5}"/>
              </a:ext>
            </a:extLst>
          </p:cNvPr>
          <p:cNvSpPr/>
          <p:nvPr/>
        </p:nvSpPr>
        <p:spPr>
          <a:xfrm>
            <a:off x="1825804" y="3822829"/>
            <a:ext cx="4823522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C2DA043-607F-4DA9-B486-3577A3C293FE}"/>
              </a:ext>
            </a:extLst>
          </p:cNvPr>
          <p:cNvSpPr/>
          <p:nvPr/>
        </p:nvSpPr>
        <p:spPr>
          <a:xfrm>
            <a:off x="6708316" y="3831119"/>
            <a:ext cx="771442" cy="60174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71D65CA-7506-495C-A63F-9C7A26EC5E02}"/>
              </a:ext>
            </a:extLst>
          </p:cNvPr>
          <p:cNvSpPr/>
          <p:nvPr/>
        </p:nvSpPr>
        <p:spPr>
          <a:xfrm>
            <a:off x="7538747" y="4040561"/>
            <a:ext cx="1060172" cy="60171"/>
          </a:xfrm>
          <a:prstGeom prst="rect">
            <a:avLst/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DD3F33-69D8-412A-BAA8-6A8C66594A93}"/>
              </a:ext>
            </a:extLst>
          </p:cNvPr>
          <p:cNvSpPr/>
          <p:nvPr/>
        </p:nvSpPr>
        <p:spPr>
          <a:xfrm>
            <a:off x="8657907" y="4041187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BE2ED04-8E6C-4D32-BCAD-55A358D1EEDA}"/>
              </a:ext>
            </a:extLst>
          </p:cNvPr>
          <p:cNvSpPr/>
          <p:nvPr/>
        </p:nvSpPr>
        <p:spPr>
          <a:xfrm>
            <a:off x="1825803" y="4026732"/>
            <a:ext cx="5246258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6467B2-947C-4FA9-96F5-FFBF934DA872}"/>
              </a:ext>
            </a:extLst>
          </p:cNvPr>
          <p:cNvSpPr/>
          <p:nvPr/>
        </p:nvSpPr>
        <p:spPr>
          <a:xfrm>
            <a:off x="7131050" y="4035022"/>
            <a:ext cx="348708" cy="60174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578EF33-185F-4620-A880-4177692F450F}"/>
              </a:ext>
            </a:extLst>
          </p:cNvPr>
          <p:cNvSpPr/>
          <p:nvPr/>
        </p:nvSpPr>
        <p:spPr>
          <a:xfrm>
            <a:off x="7538747" y="4250203"/>
            <a:ext cx="1346180" cy="60171"/>
          </a:xfrm>
          <a:prstGeom prst="rect">
            <a:avLst/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F3EA3C-FF2A-467F-BB0C-935912C9E0CA}"/>
              </a:ext>
            </a:extLst>
          </p:cNvPr>
          <p:cNvSpPr/>
          <p:nvPr/>
        </p:nvSpPr>
        <p:spPr>
          <a:xfrm>
            <a:off x="8943915" y="4250829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73C6A5-9DE4-4A90-B928-3775112AE4A9}"/>
              </a:ext>
            </a:extLst>
          </p:cNvPr>
          <p:cNvSpPr/>
          <p:nvPr/>
        </p:nvSpPr>
        <p:spPr>
          <a:xfrm>
            <a:off x="1825802" y="4236374"/>
            <a:ext cx="5653955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6AC6BF6-BE72-460A-B91A-06DDF26E660F}"/>
              </a:ext>
            </a:extLst>
          </p:cNvPr>
          <p:cNvSpPr txBox="1"/>
          <p:nvPr/>
        </p:nvSpPr>
        <p:spPr>
          <a:xfrm>
            <a:off x="4387748" y="2240527"/>
            <a:ext cx="14777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***</a:t>
            </a:r>
            <a:endParaRPr lang="en-GB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345491-F2D4-4378-89A3-8CB15287F7CE}"/>
              </a:ext>
            </a:extLst>
          </p:cNvPr>
          <p:cNvSpPr txBox="1"/>
          <p:nvPr/>
        </p:nvSpPr>
        <p:spPr>
          <a:xfrm>
            <a:off x="7594411" y="4519071"/>
            <a:ext cx="20324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600" b="1" dirty="0">
                <a:solidFill>
                  <a:srgbClr val="E76F51"/>
                </a:solidFill>
              </a:rPr>
              <a:t>Silding Time Window</a:t>
            </a:r>
            <a:endParaRPr lang="en-GB" b="1" dirty="0">
              <a:solidFill>
                <a:srgbClr val="E76F5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440C59-CF27-4654-9642-75BCA2AEF3A6}"/>
              </a:ext>
            </a:extLst>
          </p:cNvPr>
          <p:cNvSpPr/>
          <p:nvPr/>
        </p:nvSpPr>
        <p:spPr>
          <a:xfrm>
            <a:off x="1825803" y="4785193"/>
            <a:ext cx="224483" cy="162633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17D3466-C67D-48AB-88F1-A973BBB76434}"/>
              </a:ext>
            </a:extLst>
          </p:cNvPr>
          <p:cNvSpPr/>
          <p:nvPr/>
        </p:nvSpPr>
        <p:spPr>
          <a:xfrm>
            <a:off x="1825803" y="5099917"/>
            <a:ext cx="224483" cy="162633"/>
          </a:xfrm>
          <a:prstGeom prst="rect">
            <a:avLst/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A99290-10A7-4466-B74D-A80C3F4ABE61}"/>
              </a:ext>
            </a:extLst>
          </p:cNvPr>
          <p:cNvSpPr txBox="1"/>
          <p:nvPr/>
        </p:nvSpPr>
        <p:spPr>
          <a:xfrm>
            <a:off x="2050286" y="4712620"/>
            <a:ext cx="33545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Feature vector with observed values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2CCA19-4993-495F-8AD8-2903B403C043}"/>
              </a:ext>
            </a:extLst>
          </p:cNvPr>
          <p:cNvSpPr txBox="1"/>
          <p:nvPr/>
        </p:nvSpPr>
        <p:spPr>
          <a:xfrm>
            <a:off x="2058334" y="5053209"/>
            <a:ext cx="29070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Feature vector with forecasted values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2DF08B2-3090-4347-9A0C-7B95D3EAEB92}"/>
              </a:ext>
            </a:extLst>
          </p:cNvPr>
          <p:cNvSpPr/>
          <p:nvPr/>
        </p:nvSpPr>
        <p:spPr>
          <a:xfrm>
            <a:off x="4942628" y="4821059"/>
            <a:ext cx="224483" cy="162633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C066A7-D394-465D-84A2-D8F124DBFD80}"/>
              </a:ext>
            </a:extLst>
          </p:cNvPr>
          <p:cNvSpPr/>
          <p:nvPr/>
        </p:nvSpPr>
        <p:spPr>
          <a:xfrm>
            <a:off x="4942628" y="5135783"/>
            <a:ext cx="224483" cy="162633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576A91-3BA1-4A52-8CC2-D19F0CBFD7BF}"/>
              </a:ext>
            </a:extLst>
          </p:cNvPr>
          <p:cNvSpPr txBox="1"/>
          <p:nvPr/>
        </p:nvSpPr>
        <p:spPr>
          <a:xfrm>
            <a:off x="5167111" y="4748486"/>
            <a:ext cx="33545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Output/Predicted Values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350414-E37A-4E6B-A1B7-E513036D5124}"/>
              </a:ext>
            </a:extLst>
          </p:cNvPr>
          <p:cNvSpPr txBox="1"/>
          <p:nvPr/>
        </p:nvSpPr>
        <p:spPr>
          <a:xfrm>
            <a:off x="5173510" y="5066462"/>
            <a:ext cx="135488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Not Considered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7B3DDB0-B2F9-4FB9-A4AE-5FCD15584C36}"/>
              </a:ext>
            </a:extLst>
          </p:cNvPr>
          <p:cNvSpPr/>
          <p:nvPr/>
        </p:nvSpPr>
        <p:spPr>
          <a:xfrm>
            <a:off x="1825803" y="1335153"/>
            <a:ext cx="1658541" cy="60174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CFC10CA-7B8C-458A-8B9A-4BF1BB34BEF9}"/>
              </a:ext>
            </a:extLst>
          </p:cNvPr>
          <p:cNvSpPr/>
          <p:nvPr/>
        </p:nvSpPr>
        <p:spPr>
          <a:xfrm>
            <a:off x="3534184" y="1335154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297FD47-D82D-425C-93C1-035214B8A4CB}"/>
              </a:ext>
            </a:extLst>
          </p:cNvPr>
          <p:cNvSpPr/>
          <p:nvPr/>
        </p:nvSpPr>
        <p:spPr>
          <a:xfrm>
            <a:off x="3797196" y="1335096"/>
            <a:ext cx="3700883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0FDBD27-0BBC-4AA0-BDD0-2B2165A76785}"/>
              </a:ext>
            </a:extLst>
          </p:cNvPr>
          <p:cNvSpPr/>
          <p:nvPr/>
        </p:nvSpPr>
        <p:spPr>
          <a:xfrm>
            <a:off x="3794852" y="1558222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47F65CC-C3D8-4D5F-B9E5-2F6283F8312F}"/>
              </a:ext>
            </a:extLst>
          </p:cNvPr>
          <p:cNvSpPr/>
          <p:nvPr/>
        </p:nvSpPr>
        <p:spPr>
          <a:xfrm>
            <a:off x="4057834" y="1558222"/>
            <a:ext cx="3437901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146E7AA-593D-42A9-9D29-AB94CE892F9D}"/>
              </a:ext>
            </a:extLst>
          </p:cNvPr>
          <p:cNvSpPr/>
          <p:nvPr/>
        </p:nvSpPr>
        <p:spPr>
          <a:xfrm>
            <a:off x="1825803" y="1558223"/>
            <a:ext cx="224483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8FFF985-04FB-4B42-922B-48BC61078943}"/>
              </a:ext>
            </a:extLst>
          </p:cNvPr>
          <p:cNvSpPr/>
          <p:nvPr/>
        </p:nvSpPr>
        <p:spPr>
          <a:xfrm>
            <a:off x="2093298" y="1557586"/>
            <a:ext cx="1658541" cy="60174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46794F2-A8B1-4CA2-A033-EBEC02CEFEE4}"/>
              </a:ext>
            </a:extLst>
          </p:cNvPr>
          <p:cNvSpPr/>
          <p:nvPr/>
        </p:nvSpPr>
        <p:spPr>
          <a:xfrm>
            <a:off x="4057834" y="1805251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A8E1C81-542F-4E56-BA90-C332264DB032}"/>
              </a:ext>
            </a:extLst>
          </p:cNvPr>
          <p:cNvSpPr/>
          <p:nvPr/>
        </p:nvSpPr>
        <p:spPr>
          <a:xfrm>
            <a:off x="4330700" y="1805877"/>
            <a:ext cx="3165035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6662A0E-EC99-4928-88E6-71A5E66D3250}"/>
              </a:ext>
            </a:extLst>
          </p:cNvPr>
          <p:cNvSpPr/>
          <p:nvPr/>
        </p:nvSpPr>
        <p:spPr>
          <a:xfrm>
            <a:off x="1825803" y="1805878"/>
            <a:ext cx="454104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1FB684F-B4B3-43DF-B96C-E64864D1CB49}"/>
              </a:ext>
            </a:extLst>
          </p:cNvPr>
          <p:cNvSpPr/>
          <p:nvPr/>
        </p:nvSpPr>
        <p:spPr>
          <a:xfrm>
            <a:off x="2339600" y="1805241"/>
            <a:ext cx="1658541" cy="60174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4E0B5B3-7FC5-43E6-B2D6-D8A7560DCD39}"/>
              </a:ext>
            </a:extLst>
          </p:cNvPr>
          <p:cNvSpPr/>
          <p:nvPr/>
        </p:nvSpPr>
        <p:spPr>
          <a:xfrm>
            <a:off x="4330700" y="2027693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3905574-C1CD-4537-B6B4-9B36281D5934}"/>
              </a:ext>
            </a:extLst>
          </p:cNvPr>
          <p:cNvSpPr/>
          <p:nvPr/>
        </p:nvSpPr>
        <p:spPr>
          <a:xfrm>
            <a:off x="4603750" y="2028319"/>
            <a:ext cx="2891985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ADABAF5-3D5F-4555-901E-AE08CA14AFE0}"/>
              </a:ext>
            </a:extLst>
          </p:cNvPr>
          <p:cNvSpPr/>
          <p:nvPr/>
        </p:nvSpPr>
        <p:spPr>
          <a:xfrm>
            <a:off x="1825803" y="2028320"/>
            <a:ext cx="679720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9FA9818-F329-4A9C-995E-3B47CBE6C476}"/>
              </a:ext>
            </a:extLst>
          </p:cNvPr>
          <p:cNvSpPr/>
          <p:nvPr/>
        </p:nvSpPr>
        <p:spPr>
          <a:xfrm>
            <a:off x="2565400" y="2027683"/>
            <a:ext cx="1705423" cy="60174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13560D0-625A-49F5-8247-C37CDDE424D8}"/>
              </a:ext>
            </a:extLst>
          </p:cNvPr>
          <p:cNvSpPr/>
          <p:nvPr/>
        </p:nvSpPr>
        <p:spPr>
          <a:xfrm>
            <a:off x="6999090" y="2853936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1F20E3-92D7-44B0-A008-6158F9B38846}"/>
              </a:ext>
            </a:extLst>
          </p:cNvPr>
          <p:cNvSpPr/>
          <p:nvPr/>
        </p:nvSpPr>
        <p:spPr>
          <a:xfrm>
            <a:off x="7271252" y="2854562"/>
            <a:ext cx="213173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09D9221-50F5-4A50-80F5-D84EBAE28099}"/>
              </a:ext>
            </a:extLst>
          </p:cNvPr>
          <p:cNvSpPr/>
          <p:nvPr/>
        </p:nvSpPr>
        <p:spPr>
          <a:xfrm>
            <a:off x="1825803" y="2854563"/>
            <a:ext cx="3341308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D181F60-274B-48F6-9914-507A16514744}"/>
              </a:ext>
            </a:extLst>
          </p:cNvPr>
          <p:cNvSpPr/>
          <p:nvPr/>
        </p:nvSpPr>
        <p:spPr>
          <a:xfrm>
            <a:off x="5230389" y="2848397"/>
            <a:ext cx="1705423" cy="60174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00E7017-0FAB-4570-8155-7975F9FF03BC}"/>
              </a:ext>
            </a:extLst>
          </p:cNvPr>
          <p:cNvSpPr/>
          <p:nvPr/>
        </p:nvSpPr>
        <p:spPr>
          <a:xfrm>
            <a:off x="7271252" y="3058941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B0F9E2D-80B3-40E9-91CE-AE50FA40246D}"/>
              </a:ext>
            </a:extLst>
          </p:cNvPr>
          <p:cNvSpPr/>
          <p:nvPr/>
        </p:nvSpPr>
        <p:spPr>
          <a:xfrm>
            <a:off x="1825803" y="3065106"/>
            <a:ext cx="3622048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34D2DE2-480D-431F-A411-EABE75E0DD5B}"/>
              </a:ext>
            </a:extLst>
          </p:cNvPr>
          <p:cNvSpPr/>
          <p:nvPr/>
        </p:nvSpPr>
        <p:spPr>
          <a:xfrm>
            <a:off x="5506840" y="3055207"/>
            <a:ext cx="1705423" cy="60174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9597D77-FDFF-4965-BC65-13DEE9A33B98}"/>
              </a:ext>
            </a:extLst>
          </p:cNvPr>
          <p:cNvSpPr/>
          <p:nvPr/>
        </p:nvSpPr>
        <p:spPr>
          <a:xfrm>
            <a:off x="7538747" y="3281805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F1AB6B3-A748-40A2-B8DF-C80547CFF95C}"/>
              </a:ext>
            </a:extLst>
          </p:cNvPr>
          <p:cNvSpPr/>
          <p:nvPr/>
        </p:nvSpPr>
        <p:spPr>
          <a:xfrm>
            <a:off x="1825803" y="3281805"/>
            <a:ext cx="3889543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1E0A813-93B3-4BFC-B976-01B3C1915BA2}"/>
              </a:ext>
            </a:extLst>
          </p:cNvPr>
          <p:cNvSpPr/>
          <p:nvPr/>
        </p:nvSpPr>
        <p:spPr>
          <a:xfrm>
            <a:off x="5774335" y="3278071"/>
            <a:ext cx="1705423" cy="60174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3832FB-BBB4-4049-9F64-154694CE8733}"/>
              </a:ext>
            </a:extLst>
          </p:cNvPr>
          <p:cNvSpPr/>
          <p:nvPr/>
        </p:nvSpPr>
        <p:spPr>
          <a:xfrm>
            <a:off x="7552593" y="3502444"/>
            <a:ext cx="213173" cy="60171"/>
          </a:xfrm>
          <a:prstGeom prst="rect">
            <a:avLst/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B9B1F2A-E664-446E-9A0D-D44C595D6483}"/>
              </a:ext>
            </a:extLst>
          </p:cNvPr>
          <p:cNvSpPr/>
          <p:nvPr/>
        </p:nvSpPr>
        <p:spPr>
          <a:xfrm>
            <a:off x="7824755" y="3503070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8504BC-4BBC-4E27-9AEA-332F6498321A}"/>
              </a:ext>
            </a:extLst>
          </p:cNvPr>
          <p:cNvSpPr/>
          <p:nvPr/>
        </p:nvSpPr>
        <p:spPr>
          <a:xfrm>
            <a:off x="1825803" y="3488615"/>
            <a:ext cx="4206919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D0FF1B7-F3D9-4911-8EB4-AFB58A72F189}"/>
              </a:ext>
            </a:extLst>
          </p:cNvPr>
          <p:cNvSpPr/>
          <p:nvPr/>
        </p:nvSpPr>
        <p:spPr>
          <a:xfrm>
            <a:off x="6096000" y="3496905"/>
            <a:ext cx="1393315" cy="60174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646DB6A-DA1C-4489-9785-FBE6ED34BBBE}"/>
              </a:ext>
            </a:extLst>
          </p:cNvPr>
          <p:cNvSpPr/>
          <p:nvPr/>
        </p:nvSpPr>
        <p:spPr>
          <a:xfrm>
            <a:off x="7552593" y="3716046"/>
            <a:ext cx="485435" cy="60171"/>
          </a:xfrm>
          <a:prstGeom prst="rect">
            <a:avLst/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0D5AC02-9797-4B0B-97F9-002B89BAFD2E}"/>
              </a:ext>
            </a:extLst>
          </p:cNvPr>
          <p:cNvSpPr/>
          <p:nvPr/>
        </p:nvSpPr>
        <p:spPr>
          <a:xfrm>
            <a:off x="8097017" y="3716672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4EB60D9-9589-43C3-A792-2BE48B536904}"/>
              </a:ext>
            </a:extLst>
          </p:cNvPr>
          <p:cNvSpPr/>
          <p:nvPr/>
        </p:nvSpPr>
        <p:spPr>
          <a:xfrm>
            <a:off x="1825803" y="3702217"/>
            <a:ext cx="4535058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A2806BC-E66E-4B78-BA49-F300018B4601}"/>
              </a:ext>
            </a:extLst>
          </p:cNvPr>
          <p:cNvSpPr/>
          <p:nvPr/>
        </p:nvSpPr>
        <p:spPr>
          <a:xfrm>
            <a:off x="6419850" y="3710507"/>
            <a:ext cx="1059908" cy="60174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3956FDD-3E3A-4E17-88D4-7AA87ECC64E1}"/>
              </a:ext>
            </a:extLst>
          </p:cNvPr>
          <p:cNvSpPr/>
          <p:nvPr/>
        </p:nvSpPr>
        <p:spPr>
          <a:xfrm>
            <a:off x="7538748" y="3932638"/>
            <a:ext cx="771442" cy="60171"/>
          </a:xfrm>
          <a:prstGeom prst="rect">
            <a:avLst/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3BB4F5C-F065-407C-9647-DCBA1B3A5194}"/>
              </a:ext>
            </a:extLst>
          </p:cNvPr>
          <p:cNvSpPr/>
          <p:nvPr/>
        </p:nvSpPr>
        <p:spPr>
          <a:xfrm>
            <a:off x="8369178" y="3933264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AE3D2C0-4FD2-4C5B-9D36-44225247E053}"/>
              </a:ext>
            </a:extLst>
          </p:cNvPr>
          <p:cNvSpPr/>
          <p:nvPr/>
        </p:nvSpPr>
        <p:spPr>
          <a:xfrm>
            <a:off x="1825804" y="3918809"/>
            <a:ext cx="4823522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36DF6F8-F56A-4002-8BC5-C127F5B97979}"/>
              </a:ext>
            </a:extLst>
          </p:cNvPr>
          <p:cNvSpPr/>
          <p:nvPr/>
        </p:nvSpPr>
        <p:spPr>
          <a:xfrm>
            <a:off x="6708316" y="3927099"/>
            <a:ext cx="771442" cy="60174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0EE3553-83C7-4401-A36C-34D2689FB6DF}"/>
              </a:ext>
            </a:extLst>
          </p:cNvPr>
          <p:cNvSpPr/>
          <p:nvPr/>
        </p:nvSpPr>
        <p:spPr>
          <a:xfrm>
            <a:off x="7538747" y="4136541"/>
            <a:ext cx="1060172" cy="60171"/>
          </a:xfrm>
          <a:prstGeom prst="rect">
            <a:avLst/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F2E458A-0498-42C4-8A91-1C4CDD6058C3}"/>
              </a:ext>
            </a:extLst>
          </p:cNvPr>
          <p:cNvSpPr/>
          <p:nvPr/>
        </p:nvSpPr>
        <p:spPr>
          <a:xfrm>
            <a:off x="8657907" y="4137167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84A4578-2605-4A3B-B7FA-159882D8C020}"/>
              </a:ext>
            </a:extLst>
          </p:cNvPr>
          <p:cNvSpPr/>
          <p:nvPr/>
        </p:nvSpPr>
        <p:spPr>
          <a:xfrm>
            <a:off x="1825803" y="4122712"/>
            <a:ext cx="5246258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37004B5-64F3-400D-9CB0-2959B0161630}"/>
              </a:ext>
            </a:extLst>
          </p:cNvPr>
          <p:cNvSpPr/>
          <p:nvPr/>
        </p:nvSpPr>
        <p:spPr>
          <a:xfrm>
            <a:off x="7131050" y="4131002"/>
            <a:ext cx="348708" cy="60174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0C8A88D-F750-4A94-BD69-D45A166721F0}"/>
              </a:ext>
            </a:extLst>
          </p:cNvPr>
          <p:cNvSpPr/>
          <p:nvPr/>
        </p:nvSpPr>
        <p:spPr>
          <a:xfrm>
            <a:off x="7538747" y="4346183"/>
            <a:ext cx="1346180" cy="60171"/>
          </a:xfrm>
          <a:prstGeom prst="rect">
            <a:avLst/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D94E452-CD7B-4BD5-8BCD-EB547D86CCED}"/>
              </a:ext>
            </a:extLst>
          </p:cNvPr>
          <p:cNvSpPr/>
          <p:nvPr/>
        </p:nvSpPr>
        <p:spPr>
          <a:xfrm>
            <a:off x="8943915" y="4346809"/>
            <a:ext cx="213173" cy="60171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A4B36C5-9C18-499B-94F1-7DBD25A2CBD8}"/>
              </a:ext>
            </a:extLst>
          </p:cNvPr>
          <p:cNvSpPr/>
          <p:nvPr/>
        </p:nvSpPr>
        <p:spPr>
          <a:xfrm>
            <a:off x="1825802" y="4332354"/>
            <a:ext cx="5653955" cy="6017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B07AA54-EF6E-4210-8E38-5BFBFAF6E3CE}"/>
              </a:ext>
            </a:extLst>
          </p:cNvPr>
          <p:cNvSpPr txBox="1"/>
          <p:nvPr/>
        </p:nvSpPr>
        <p:spPr>
          <a:xfrm>
            <a:off x="4387748" y="2336507"/>
            <a:ext cx="14777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400" dirty="0"/>
              <a:t>***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9267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3864694-339D-4312-9877-8393DF2AA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23615"/>
              </p:ext>
            </p:extLst>
          </p:nvPr>
        </p:nvGraphicFramePr>
        <p:xfrm>
          <a:off x="734423" y="745794"/>
          <a:ext cx="2056404" cy="882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734">
                  <a:extLst>
                    <a:ext uri="{9D8B030D-6E8A-4147-A177-3AD203B41FA5}">
                      <a16:colId xmlns:a16="http://schemas.microsoft.com/office/drawing/2014/main" val="1560128604"/>
                    </a:ext>
                  </a:extLst>
                </a:gridCol>
                <a:gridCol w="342734">
                  <a:extLst>
                    <a:ext uri="{9D8B030D-6E8A-4147-A177-3AD203B41FA5}">
                      <a16:colId xmlns:a16="http://schemas.microsoft.com/office/drawing/2014/main" val="102271791"/>
                    </a:ext>
                  </a:extLst>
                </a:gridCol>
                <a:gridCol w="342734">
                  <a:extLst>
                    <a:ext uri="{9D8B030D-6E8A-4147-A177-3AD203B41FA5}">
                      <a16:colId xmlns:a16="http://schemas.microsoft.com/office/drawing/2014/main" val="2840650012"/>
                    </a:ext>
                  </a:extLst>
                </a:gridCol>
                <a:gridCol w="342734">
                  <a:extLst>
                    <a:ext uri="{9D8B030D-6E8A-4147-A177-3AD203B41FA5}">
                      <a16:colId xmlns:a16="http://schemas.microsoft.com/office/drawing/2014/main" val="1125687892"/>
                    </a:ext>
                  </a:extLst>
                </a:gridCol>
                <a:gridCol w="342734">
                  <a:extLst>
                    <a:ext uri="{9D8B030D-6E8A-4147-A177-3AD203B41FA5}">
                      <a16:colId xmlns:a16="http://schemas.microsoft.com/office/drawing/2014/main" val="2638207405"/>
                    </a:ext>
                  </a:extLst>
                </a:gridCol>
                <a:gridCol w="342734">
                  <a:extLst>
                    <a:ext uri="{9D8B030D-6E8A-4147-A177-3AD203B41FA5}">
                      <a16:colId xmlns:a16="http://schemas.microsoft.com/office/drawing/2014/main" val="1005752336"/>
                    </a:ext>
                  </a:extLst>
                </a:gridCol>
              </a:tblGrid>
              <a:tr h="294327">
                <a:tc>
                  <a:txBody>
                    <a:bodyPr/>
                    <a:lstStyle/>
                    <a:p>
                      <a:pPr algn="ctr"/>
                      <a:r>
                        <a:rPr lang="nl-NL" sz="9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 dirty="0">
                          <a:solidFill>
                            <a:schemeClr val="bg1"/>
                          </a:solidFill>
                        </a:rPr>
                        <a:t>/</a:t>
                      </a:r>
                      <a:endParaRPr lang="en-GB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GB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GB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GB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sz="900" dirty="0"/>
                    </a:p>
                  </a:txBody>
                  <a:tcPr>
                    <a:solidFill>
                      <a:srgbClr val="2A9D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04045"/>
                  </a:ext>
                </a:extLst>
              </a:tr>
              <a:tr h="294327"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GB" sz="900" dirty="0"/>
                    </a:p>
                  </a:txBody>
                  <a:tcP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="1" dirty="0">
                          <a:solidFill>
                            <a:schemeClr val="bg1"/>
                          </a:solidFill>
                        </a:rPr>
                        <a:t>/</a:t>
                      </a:r>
                      <a:endParaRPr lang="en-GB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 b="1" dirty="0">
                          <a:solidFill>
                            <a:schemeClr val="bg1"/>
                          </a:solidFill>
                        </a:rPr>
                        <a:t>/</a:t>
                      </a:r>
                      <a:endParaRPr lang="en-GB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GB" sz="900" dirty="0"/>
                    </a:p>
                  </a:txBody>
                  <a:tcP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GB" sz="900" dirty="0"/>
                    </a:p>
                  </a:txBody>
                  <a:tcPr>
                    <a:solidFill>
                      <a:srgbClr val="2A9D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751137"/>
                  </a:ext>
                </a:extLst>
              </a:tr>
              <a:tr h="294327">
                <a:tc>
                  <a:txBody>
                    <a:bodyPr/>
                    <a:lstStyle/>
                    <a:p>
                      <a:pPr algn="ctr"/>
                      <a:r>
                        <a:rPr lang="nl-NL" sz="900" b="1" dirty="0">
                          <a:solidFill>
                            <a:schemeClr val="bg1"/>
                          </a:solidFill>
                        </a:rPr>
                        <a:t>/</a:t>
                      </a:r>
                      <a:endParaRPr lang="en-GB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GB" sz="900" dirty="0"/>
                    </a:p>
                  </a:txBody>
                  <a:tcP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 b="1" dirty="0">
                          <a:solidFill>
                            <a:schemeClr val="bg1"/>
                          </a:solidFill>
                        </a:rPr>
                        <a:t>/</a:t>
                      </a:r>
                      <a:endParaRPr lang="en-GB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GB" sz="900" dirty="0"/>
                    </a:p>
                  </a:txBody>
                  <a:tcP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GB" sz="900" dirty="0"/>
                    </a:p>
                  </a:txBody>
                  <a:tcP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GB" sz="900" dirty="0"/>
                    </a:p>
                  </a:txBody>
                  <a:tcPr>
                    <a:solidFill>
                      <a:srgbClr val="2A9D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4929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622DFF-48A0-407D-9B26-66779BCA8F72}"/>
              </a:ext>
            </a:extLst>
          </p:cNvPr>
          <p:cNvSpPr txBox="1"/>
          <p:nvPr/>
        </p:nvSpPr>
        <p:spPr>
          <a:xfrm>
            <a:off x="3094919" y="329050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446CF-C1CC-46B3-A394-4B12D83E496D}"/>
              </a:ext>
            </a:extLst>
          </p:cNvPr>
          <p:cNvSpPr txBox="1"/>
          <p:nvPr/>
        </p:nvSpPr>
        <p:spPr>
          <a:xfrm>
            <a:off x="737543" y="1595437"/>
            <a:ext cx="3419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x</a:t>
            </a:r>
            <a:r>
              <a:rPr lang="nl-NL" sz="1050" baseline="-25000" dirty="0"/>
              <a:t>1</a:t>
            </a:r>
            <a:endParaRPr lang="en-GB" sz="105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8C55A-3A25-4B41-99F0-D87612B011F5}"/>
              </a:ext>
            </a:extLst>
          </p:cNvPr>
          <p:cNvSpPr txBox="1"/>
          <p:nvPr/>
        </p:nvSpPr>
        <p:spPr>
          <a:xfrm>
            <a:off x="1079445" y="1595437"/>
            <a:ext cx="3419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50" dirty="0"/>
              <a:t>x</a:t>
            </a:r>
            <a:r>
              <a:rPr lang="nl-NL" sz="1050" baseline="-25000" dirty="0"/>
              <a:t>2</a:t>
            </a:r>
            <a:endParaRPr lang="en-GB" sz="105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6B6AE-CACD-4747-A708-6EB5CFAFDCE6}"/>
              </a:ext>
            </a:extLst>
          </p:cNvPr>
          <p:cNvSpPr txBox="1"/>
          <p:nvPr/>
        </p:nvSpPr>
        <p:spPr>
          <a:xfrm>
            <a:off x="2456413" y="1595437"/>
            <a:ext cx="3419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50" dirty="0"/>
              <a:t>x</a:t>
            </a:r>
            <a:r>
              <a:rPr lang="nl-NL" sz="1050" baseline="-25000" dirty="0"/>
              <a:t>6</a:t>
            </a:r>
            <a:endParaRPr lang="en-GB" sz="105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84794-213A-493C-8FD3-C1422AE9A603}"/>
              </a:ext>
            </a:extLst>
          </p:cNvPr>
          <p:cNvSpPr txBox="1"/>
          <p:nvPr/>
        </p:nvSpPr>
        <p:spPr>
          <a:xfrm>
            <a:off x="1424467" y="1595437"/>
            <a:ext cx="1024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50" dirty="0"/>
              <a:t> ….</a:t>
            </a:r>
            <a:endParaRPr lang="en-GB" sz="1050" dirty="0"/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0DFCF9C7-1898-46F8-BD7D-FA8A00A19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80945"/>
              </p:ext>
            </p:extLst>
          </p:nvPr>
        </p:nvGraphicFramePr>
        <p:xfrm>
          <a:off x="2981699" y="745794"/>
          <a:ext cx="2056404" cy="882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734">
                  <a:extLst>
                    <a:ext uri="{9D8B030D-6E8A-4147-A177-3AD203B41FA5}">
                      <a16:colId xmlns:a16="http://schemas.microsoft.com/office/drawing/2014/main" val="1560128604"/>
                    </a:ext>
                  </a:extLst>
                </a:gridCol>
                <a:gridCol w="342734">
                  <a:extLst>
                    <a:ext uri="{9D8B030D-6E8A-4147-A177-3AD203B41FA5}">
                      <a16:colId xmlns:a16="http://schemas.microsoft.com/office/drawing/2014/main" val="102271791"/>
                    </a:ext>
                  </a:extLst>
                </a:gridCol>
                <a:gridCol w="342734">
                  <a:extLst>
                    <a:ext uri="{9D8B030D-6E8A-4147-A177-3AD203B41FA5}">
                      <a16:colId xmlns:a16="http://schemas.microsoft.com/office/drawing/2014/main" val="2840650012"/>
                    </a:ext>
                  </a:extLst>
                </a:gridCol>
                <a:gridCol w="342734">
                  <a:extLst>
                    <a:ext uri="{9D8B030D-6E8A-4147-A177-3AD203B41FA5}">
                      <a16:colId xmlns:a16="http://schemas.microsoft.com/office/drawing/2014/main" val="1125687892"/>
                    </a:ext>
                  </a:extLst>
                </a:gridCol>
                <a:gridCol w="342734">
                  <a:extLst>
                    <a:ext uri="{9D8B030D-6E8A-4147-A177-3AD203B41FA5}">
                      <a16:colId xmlns:a16="http://schemas.microsoft.com/office/drawing/2014/main" val="2638207405"/>
                    </a:ext>
                  </a:extLst>
                </a:gridCol>
                <a:gridCol w="342734">
                  <a:extLst>
                    <a:ext uri="{9D8B030D-6E8A-4147-A177-3AD203B41FA5}">
                      <a16:colId xmlns:a16="http://schemas.microsoft.com/office/drawing/2014/main" val="1005752336"/>
                    </a:ext>
                  </a:extLst>
                </a:gridCol>
              </a:tblGrid>
              <a:tr h="294327">
                <a:tc>
                  <a:txBody>
                    <a:bodyPr/>
                    <a:lstStyle/>
                    <a:p>
                      <a:pPr algn="ctr"/>
                      <a:r>
                        <a:rPr lang="nl-NL" sz="9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C4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C4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C4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C4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C4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900" dirty="0"/>
                    </a:p>
                  </a:txBody>
                  <a:tcPr>
                    <a:solidFill>
                      <a:srgbClr val="E9C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04045"/>
                  </a:ext>
                </a:extLst>
              </a:tr>
              <a:tr h="294327"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900" dirty="0"/>
                    </a:p>
                  </a:txBody>
                  <a:tcPr>
                    <a:solidFill>
                      <a:srgbClr val="E9C4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C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C4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C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900" dirty="0"/>
                    </a:p>
                  </a:txBody>
                  <a:tcPr>
                    <a:solidFill>
                      <a:srgbClr val="E9C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900" dirty="0"/>
                    </a:p>
                  </a:txBody>
                  <a:tcPr>
                    <a:solidFill>
                      <a:srgbClr val="E9C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751137"/>
                  </a:ext>
                </a:extLst>
              </a:tr>
              <a:tr h="294327">
                <a:tc>
                  <a:txBody>
                    <a:bodyPr/>
                    <a:lstStyle/>
                    <a:p>
                      <a:pPr algn="ctr"/>
                      <a:r>
                        <a:rPr lang="nl-NL" sz="9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C4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900" dirty="0"/>
                    </a:p>
                  </a:txBody>
                  <a:tcPr>
                    <a:solidFill>
                      <a:srgbClr val="E9C4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C4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900" dirty="0"/>
                    </a:p>
                  </a:txBody>
                  <a:tcPr>
                    <a:solidFill>
                      <a:srgbClr val="E9C4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900" dirty="0"/>
                    </a:p>
                  </a:txBody>
                  <a:tcPr>
                    <a:solidFill>
                      <a:srgbClr val="E9C4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900" dirty="0"/>
                    </a:p>
                  </a:txBody>
                  <a:tcPr>
                    <a:solidFill>
                      <a:srgbClr val="E9C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49295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6259530-32CC-4176-946A-B0C41B5A6FF1}"/>
              </a:ext>
            </a:extLst>
          </p:cNvPr>
          <p:cNvSpPr txBox="1"/>
          <p:nvPr/>
        </p:nvSpPr>
        <p:spPr>
          <a:xfrm>
            <a:off x="3051120" y="1595437"/>
            <a:ext cx="3419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m</a:t>
            </a:r>
            <a:r>
              <a:rPr lang="nl-NL" sz="1050" baseline="-25000" dirty="0"/>
              <a:t>1</a:t>
            </a:r>
            <a:endParaRPr lang="en-GB" sz="105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DBCECE-4FE7-441D-B28A-34CBC7AE28CA}"/>
              </a:ext>
            </a:extLst>
          </p:cNvPr>
          <p:cNvSpPr txBox="1"/>
          <p:nvPr/>
        </p:nvSpPr>
        <p:spPr>
          <a:xfrm>
            <a:off x="3393022" y="1595437"/>
            <a:ext cx="3419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50" dirty="0"/>
              <a:t>m</a:t>
            </a:r>
            <a:r>
              <a:rPr lang="nl-NL" sz="1050" baseline="-25000" dirty="0"/>
              <a:t>2</a:t>
            </a:r>
            <a:endParaRPr lang="en-GB" sz="105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60E6EA-9E2E-44F4-80D3-D95D5634D5B5}"/>
              </a:ext>
            </a:extLst>
          </p:cNvPr>
          <p:cNvSpPr txBox="1"/>
          <p:nvPr/>
        </p:nvSpPr>
        <p:spPr>
          <a:xfrm>
            <a:off x="4769990" y="1595437"/>
            <a:ext cx="3419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50" dirty="0"/>
              <a:t>m</a:t>
            </a:r>
            <a:r>
              <a:rPr lang="nl-NL" sz="1050" baseline="-25000" dirty="0"/>
              <a:t>6</a:t>
            </a:r>
            <a:endParaRPr lang="en-GB" sz="105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77762-9D4E-4C5C-86DA-CE6EBACF1AAC}"/>
              </a:ext>
            </a:extLst>
          </p:cNvPr>
          <p:cNvSpPr txBox="1"/>
          <p:nvPr/>
        </p:nvSpPr>
        <p:spPr>
          <a:xfrm>
            <a:off x="3738044" y="1595437"/>
            <a:ext cx="1024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50" dirty="0"/>
              <a:t> ….</a:t>
            </a:r>
            <a:endParaRPr lang="en-GB" sz="1050" dirty="0"/>
          </a:p>
        </p:txBody>
      </p:sp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9ECCFC2A-E8CA-468D-834E-1B7654E0A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22009"/>
              </p:ext>
            </p:extLst>
          </p:nvPr>
        </p:nvGraphicFramePr>
        <p:xfrm>
          <a:off x="5228975" y="745794"/>
          <a:ext cx="2056404" cy="882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734">
                  <a:extLst>
                    <a:ext uri="{9D8B030D-6E8A-4147-A177-3AD203B41FA5}">
                      <a16:colId xmlns:a16="http://schemas.microsoft.com/office/drawing/2014/main" val="1560128604"/>
                    </a:ext>
                  </a:extLst>
                </a:gridCol>
                <a:gridCol w="342734">
                  <a:extLst>
                    <a:ext uri="{9D8B030D-6E8A-4147-A177-3AD203B41FA5}">
                      <a16:colId xmlns:a16="http://schemas.microsoft.com/office/drawing/2014/main" val="102271791"/>
                    </a:ext>
                  </a:extLst>
                </a:gridCol>
                <a:gridCol w="342734">
                  <a:extLst>
                    <a:ext uri="{9D8B030D-6E8A-4147-A177-3AD203B41FA5}">
                      <a16:colId xmlns:a16="http://schemas.microsoft.com/office/drawing/2014/main" val="2840650012"/>
                    </a:ext>
                  </a:extLst>
                </a:gridCol>
                <a:gridCol w="342734">
                  <a:extLst>
                    <a:ext uri="{9D8B030D-6E8A-4147-A177-3AD203B41FA5}">
                      <a16:colId xmlns:a16="http://schemas.microsoft.com/office/drawing/2014/main" val="1125687892"/>
                    </a:ext>
                  </a:extLst>
                </a:gridCol>
                <a:gridCol w="342734">
                  <a:extLst>
                    <a:ext uri="{9D8B030D-6E8A-4147-A177-3AD203B41FA5}">
                      <a16:colId xmlns:a16="http://schemas.microsoft.com/office/drawing/2014/main" val="2638207405"/>
                    </a:ext>
                  </a:extLst>
                </a:gridCol>
                <a:gridCol w="342734">
                  <a:extLst>
                    <a:ext uri="{9D8B030D-6E8A-4147-A177-3AD203B41FA5}">
                      <a16:colId xmlns:a16="http://schemas.microsoft.com/office/drawing/2014/main" val="1005752336"/>
                    </a:ext>
                  </a:extLst>
                </a:gridCol>
              </a:tblGrid>
              <a:tr h="294327">
                <a:tc>
                  <a:txBody>
                    <a:bodyPr/>
                    <a:lstStyle/>
                    <a:p>
                      <a:pPr algn="ctr"/>
                      <a:r>
                        <a:rPr lang="nl-NL" sz="9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4A2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4A2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4A2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4A2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4A2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900" dirty="0"/>
                    </a:p>
                  </a:txBody>
                  <a:tcPr>
                    <a:solidFill>
                      <a:srgbClr val="F4A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04045"/>
                  </a:ext>
                </a:extLst>
              </a:tr>
              <a:tr h="294327"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900" dirty="0"/>
                    </a:p>
                  </a:txBody>
                  <a:tcPr>
                    <a:solidFill>
                      <a:srgbClr val="F4A2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4A2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4A2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4A2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900" dirty="0"/>
                    </a:p>
                  </a:txBody>
                  <a:tcPr>
                    <a:solidFill>
                      <a:srgbClr val="F4A2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900" dirty="0"/>
                    </a:p>
                  </a:txBody>
                  <a:tcPr>
                    <a:solidFill>
                      <a:srgbClr val="F4A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751137"/>
                  </a:ext>
                </a:extLst>
              </a:tr>
              <a:tr h="294327">
                <a:tc>
                  <a:txBody>
                    <a:bodyPr/>
                    <a:lstStyle/>
                    <a:p>
                      <a:pPr algn="ctr"/>
                      <a:r>
                        <a:rPr lang="nl-NL" sz="9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4A2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900" dirty="0"/>
                    </a:p>
                  </a:txBody>
                  <a:tcPr>
                    <a:solidFill>
                      <a:srgbClr val="F4A2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4A2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900" dirty="0"/>
                    </a:p>
                  </a:txBody>
                  <a:tcPr>
                    <a:solidFill>
                      <a:srgbClr val="F4A2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900" dirty="0"/>
                    </a:p>
                  </a:txBody>
                  <a:tcPr>
                    <a:solidFill>
                      <a:srgbClr val="F4A2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nl-NL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900" dirty="0"/>
                    </a:p>
                  </a:txBody>
                  <a:tcPr>
                    <a:solidFill>
                      <a:srgbClr val="F4A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4929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5F3F483-3BB5-4B08-BD1A-301DE1D9F981}"/>
              </a:ext>
            </a:extLst>
          </p:cNvPr>
          <p:cNvSpPr txBox="1"/>
          <p:nvPr/>
        </p:nvSpPr>
        <p:spPr>
          <a:xfrm>
            <a:off x="5263998" y="1595437"/>
            <a:ext cx="3419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/>
              <a:t>δ</a:t>
            </a:r>
            <a:r>
              <a:rPr lang="nl-NL" sz="1050" baseline="-25000" dirty="0"/>
              <a:t>1</a:t>
            </a:r>
            <a:endParaRPr lang="en-GB" sz="105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B06901-DD32-4B15-8A18-853A1AC911FE}"/>
              </a:ext>
            </a:extLst>
          </p:cNvPr>
          <p:cNvSpPr txBox="1"/>
          <p:nvPr/>
        </p:nvSpPr>
        <p:spPr>
          <a:xfrm>
            <a:off x="5640922" y="1595437"/>
            <a:ext cx="3419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50" dirty="0"/>
              <a:t>δ</a:t>
            </a:r>
            <a:r>
              <a:rPr lang="nl-NL" sz="1050" baseline="-25000" dirty="0"/>
              <a:t>2</a:t>
            </a:r>
            <a:endParaRPr lang="en-GB" sz="105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3BBDC0-7975-4279-9033-F37A5F1DAD44}"/>
              </a:ext>
            </a:extLst>
          </p:cNvPr>
          <p:cNvSpPr txBox="1"/>
          <p:nvPr/>
        </p:nvSpPr>
        <p:spPr>
          <a:xfrm>
            <a:off x="7017890" y="1595437"/>
            <a:ext cx="3419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50" dirty="0"/>
              <a:t>δ</a:t>
            </a:r>
            <a:r>
              <a:rPr lang="nl-NL" sz="1050" baseline="-25000" dirty="0"/>
              <a:t>6</a:t>
            </a:r>
            <a:endParaRPr lang="en-GB" sz="1050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BEA48D-3B29-4932-97EE-30D76871255F}"/>
              </a:ext>
            </a:extLst>
          </p:cNvPr>
          <p:cNvSpPr txBox="1"/>
          <p:nvPr/>
        </p:nvSpPr>
        <p:spPr>
          <a:xfrm>
            <a:off x="5985944" y="1595437"/>
            <a:ext cx="1024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50" dirty="0"/>
              <a:t> ….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53028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200</Words>
  <Application>Microsoft Office PowerPoint</Application>
  <PresentationFormat>Widescreen</PresentationFormat>
  <Paragraphs>116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Maarten van 't Wout</dc:creator>
  <cp:lastModifiedBy>Maarten van 't Wout</cp:lastModifiedBy>
  <cp:revision>16</cp:revision>
  <dcterms:created xsi:type="dcterms:W3CDTF">2021-02-15T11:18:07Z</dcterms:created>
  <dcterms:modified xsi:type="dcterms:W3CDTF">2021-05-18T09:39:35Z</dcterms:modified>
</cp:coreProperties>
</file>