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64F60-1939-F48F-975A-91BF5F910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105BA-C291-DCE9-D53F-6CFD8DD6E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6C183-F40E-FB15-E26B-42C346A93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2E0B-5A9F-4CE7-B219-5725919A78D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3EF58-B627-4432-A99F-3160A69C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F3883-8EB6-C4C5-D1D0-4CE3CD7D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298B-0DFF-42C3-BDCF-E7A0243D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4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8C806-2479-5FE7-5C69-F0FBC7AE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E22DE-94A1-B0F0-3F03-C6DB3F098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CBEFF-9546-324E-BFF9-94308D884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2E0B-5A9F-4CE7-B219-5725919A78D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D6E3C-9270-6B3C-C729-4F53C7D81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A03B8-C3F9-AB23-723C-BB75A754F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298B-0DFF-42C3-BDCF-E7A0243D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2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289F19-41CF-96C9-2D22-685F5062F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A8112-D155-76C0-BF1B-DD7B248DB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C259C-4371-04A7-A544-E2B6C7A21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2E0B-5A9F-4CE7-B219-5725919A78D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06B09-0CF0-B02F-6256-22D90C83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0CE6A-22F9-892B-B349-8F268EBF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298B-0DFF-42C3-BDCF-E7A0243D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9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75D60-D1B2-59C5-AD55-D0F5A18DE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AC3BE-3E76-F652-6ED9-7BA379C60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9A135-EAE4-51C6-9586-D72505ED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2E0B-5A9F-4CE7-B219-5725919A78D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B1F56-DC96-120E-06B3-A206DAFF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BF955-C204-2D9B-0095-47526C4A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298B-0DFF-42C3-BDCF-E7A0243D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7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83472-70AB-64C5-CDAC-60416A3C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46763-7A47-7630-237E-472ABB8D5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4B6A2-0804-78FB-9F92-A3C52BAD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2E0B-5A9F-4CE7-B219-5725919A78D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FEC66-3D6A-8032-E687-2BE254277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949AE-855E-9A1C-2F7F-5B0DB0E4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298B-0DFF-42C3-BDCF-E7A0243D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1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AAC84-06A1-5E53-8CAA-FB4E2268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241BE-4CEF-A16D-43F2-C99C29622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D9A35-215B-0C59-0CF2-D4E6A083F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9BBB9-BE83-F94F-F36C-459D0FD6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2E0B-5A9F-4CE7-B219-5725919A78D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8ADC1-1577-2211-5212-9E1D5B7FF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D68FC-57B2-F54D-4C24-D3FEB9CD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298B-0DFF-42C3-BDCF-E7A0243D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6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AA054-E8B2-EDB3-4B6D-71F0D977E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6E7FA-9426-0BA6-E910-B6C88A8EC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E5536-77AA-1B5B-8299-6A382A2AF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CA3719-7FD1-76CE-74E9-2DBCB817E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97F2D0-71C7-A864-8E19-41F403DA2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FAD9D7-53F9-F447-DFC8-161E95A7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2E0B-5A9F-4CE7-B219-5725919A78D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77B931-8E3D-2AB0-9444-168E2927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E4B83-2457-E80C-B2B1-5B349A0F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298B-0DFF-42C3-BDCF-E7A0243D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2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40047-8EBC-D50A-AD7B-6B3A57F9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0267E0-D50B-D233-4DFF-F5A8EF4F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2E0B-5A9F-4CE7-B219-5725919A78D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266A3-D1EE-E1B0-A258-D28395EA2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05294-EE9F-30FD-7B5B-CAB9AE84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298B-0DFF-42C3-BDCF-E7A0243D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0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D54432-8836-2E82-8802-DC640E008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2E0B-5A9F-4CE7-B219-5725919A78D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7EF82-81DE-3973-A48C-C2216DAE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C7EA0-5CC0-42AD-002F-B5ECF9CD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298B-0DFF-42C3-BDCF-E7A0243D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4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AEC39-6D16-65F9-B11F-708317E0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48CE6-5B63-16DD-EA78-987D0D505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E6253-3B39-5394-E537-BC333A29A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84D14-65F8-301A-F43C-7A942824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2E0B-5A9F-4CE7-B219-5725919A78D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B2268-0A20-E906-28D8-D7A97EDC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E2873-4810-62A9-8874-9609CDB4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298B-0DFF-42C3-BDCF-E7A0243D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4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939B7-6995-6BD6-775D-F8818ED8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B69F52-2280-B99A-3A18-E1057E8C0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366AD-3503-4A70-4925-422A806C6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0E76F-FFA7-142B-9348-E54FB5E68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2E0B-5A9F-4CE7-B219-5725919A78D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8F496-9F11-78B7-2E03-74137D6AB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E4E6B-6168-F032-1390-D4C4A8D2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298B-0DFF-42C3-BDCF-E7A0243D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6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24F622-94B4-FE6C-ABBD-6E4668C42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3CF7B-7E90-DF49-FB1D-A17C4202E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E2AE9-2ED1-FF7D-7393-44348EB50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822E0B-5A9F-4CE7-B219-5725919A78D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0EC6C-AD2C-19C2-E71C-4821B2F8A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C8301-DEE7-2DFC-B490-1EADFF6D6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70298B-0DFF-42C3-BDCF-E7A0243D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9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FD299F-C376-26A7-FB7F-6ADF953CE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625"/>
            <a:ext cx="12192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15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9D0734-0B44-4F1F-D130-1A53EB7CE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9609"/>
            <a:ext cx="12192000" cy="60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0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452BFA-BDE5-369C-F312-EAED4C201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3396"/>
            <a:ext cx="12192000" cy="573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07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TY LE</dc:creator>
  <cp:lastModifiedBy>TY LE</cp:lastModifiedBy>
  <cp:revision>3</cp:revision>
  <dcterms:created xsi:type="dcterms:W3CDTF">2024-10-10T09:35:01Z</dcterms:created>
  <dcterms:modified xsi:type="dcterms:W3CDTF">2024-10-10T09:49:30Z</dcterms:modified>
</cp:coreProperties>
</file>