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F059-E136-4506-42B1-64E53EB78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62B50-EBA8-401A-C0E2-55A6A4EDD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C8382-E3B8-4732-B46B-24A5AD53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B9F6-4668-418E-BBA8-374A54C6D03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D18EE-170F-374D-1F41-AF7E192F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5D868-EE71-D14A-5DF6-B480D722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F179-A253-4FAD-A137-97748103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63DB-2F8D-996E-C0A7-2D2BABBB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2D7BE-9E9A-CF4E-8852-0646476A3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6AB4-9525-57D1-6B5C-5AA198D9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B9F6-4668-418E-BBA8-374A54C6D03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05A40-D504-3A3F-900F-5E821CE3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10F35-E02B-DE1D-D640-50E4D76A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F179-A253-4FAD-A137-97748103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7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57244-930A-1109-4CDD-A20969571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508F0-137C-BC51-172C-8C0D25176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89C5E-938A-3582-5785-6DEA23CE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B9F6-4668-418E-BBA8-374A54C6D03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F6088-AB33-363C-C6B2-EC4B7E46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E5E3-DF88-16C6-AA4F-C8731582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F179-A253-4FAD-A137-97748103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4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6FCF-A135-BDD5-3EDF-A0AA99D7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DC39B-DB4B-4A74-262A-436866955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E7C8E-2B7A-E773-EDED-0AAD985B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B9F6-4668-418E-BBA8-374A54C6D03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2BA15-5452-007E-DE7C-69E1F4F0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46691-D8B2-F140-3FA1-5082DAFF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F179-A253-4FAD-A137-97748103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1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3229-9B2E-5717-8AFD-5B2263BC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0E115-3257-B0B9-7861-627D9320C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1B39E-855F-52F5-B4CE-6FD6CC9B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B9F6-4668-418E-BBA8-374A54C6D03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239F4-F115-654F-F354-4F0FC040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FD295-E479-E41C-4BE7-DF6F17E5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F179-A253-4FAD-A137-97748103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6C72-725F-69EB-80E4-26402D25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C234-DCD4-8EA6-66C4-BE6F36C13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90AB4-5705-9A3B-63FE-87AE3130E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65865-CD0B-22FA-9131-F6F0BC31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B9F6-4668-418E-BBA8-374A54C6D03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FB08-A229-BE7A-C70C-D0B0C2FD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27D65-2C61-54E2-5D11-DE1466CE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F179-A253-4FAD-A137-97748103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3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A54E-0923-03A9-C861-BB5FE61D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14D99-F2F5-C8BC-C4F6-16F52A75E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2592F-A392-DD30-3EBD-5AF2C8CF5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E1539-9754-247F-47EB-F345BA996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3FD21-EA16-EB54-269B-EFF186F1B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46915-D5E1-8E2A-B16B-8683309D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B9F6-4668-418E-BBA8-374A54C6D03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BA447-96B6-3AE9-9058-9921010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A7389-9DE0-4654-B50A-3D61FC2C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F179-A253-4FAD-A137-97748103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20CF-2F7F-D2FE-712F-F6901D28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1BE82-A702-58BE-798B-8790B242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B9F6-4668-418E-BBA8-374A54C6D03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73CB6-8361-0331-6AE9-03DC3F83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0B48F-1C8C-B5BD-1A47-AF5EB959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F179-A253-4FAD-A137-97748103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E65C4-8A8F-070E-033C-92EE8779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B9F6-4668-418E-BBA8-374A54C6D03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F9FBF-739B-1F1F-8709-AD975F8F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0BF82-0EA8-F048-6559-71928116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F179-A253-4FAD-A137-97748103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6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7724-4060-2218-20D9-4ED30553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39FD-3D35-FDC9-62DD-E19E85460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ADBFF-A8F5-31EC-C003-478A72E13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0DCE5-5D7F-70EE-DCDD-59963CE0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B9F6-4668-418E-BBA8-374A54C6D03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09964-3FEB-B3BB-1695-FAF39B1F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63B8-6A19-1A7D-9FF8-46BF5560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F179-A253-4FAD-A137-97748103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2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6628-EE5A-0BA7-5985-E06B04F9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AEC10-B3A3-0780-2C9B-7A2BF2FCA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95A1F-DFB5-5100-F536-F8D7E916B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90120-EEA7-7F1B-73A9-16BCB386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B9F6-4668-418E-BBA8-374A54C6D03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AD0C1-795D-D9A3-01AC-E64D7E8E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96713-5BE3-58E1-3315-32562A14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F179-A253-4FAD-A137-97748103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2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025DA-40F6-AFBC-BD02-81A8658A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A05A3-2AE6-746B-5457-DB5889BD2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2DC60-5392-EFE8-20A0-CE0354AEB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68B9F6-4668-418E-BBA8-374A54C6D03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84F3-5C53-5F01-F54F-C5BE4989F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9554-7D83-34B0-EF58-5827A4367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31F179-A253-4FAD-A137-97748103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A1FA-248F-5637-3D6E-5E1A4EBD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575"/>
            <a:ext cx="121920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0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E5CBD55-F6D7-5F1D-F695-0973EC2C3723}"/>
              </a:ext>
            </a:extLst>
          </p:cNvPr>
          <p:cNvGrpSpPr/>
          <p:nvPr/>
        </p:nvGrpSpPr>
        <p:grpSpPr>
          <a:xfrm>
            <a:off x="0" y="752475"/>
            <a:ext cx="12192000" cy="5353050"/>
            <a:chOff x="0" y="752475"/>
            <a:chExt cx="12192000" cy="53530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30DBD7-76A7-9C1B-B915-66F3595C0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52475"/>
              <a:ext cx="12192000" cy="53530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6C2557-6249-AB93-825A-D83B38C1E23F}"/>
                </a:ext>
              </a:extLst>
            </p:cNvPr>
            <p:cNvSpPr/>
            <p:nvPr/>
          </p:nvSpPr>
          <p:spPr>
            <a:xfrm>
              <a:off x="1206630" y="2407298"/>
              <a:ext cx="746449" cy="158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564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 LE</dc:creator>
  <cp:lastModifiedBy>TY LE</cp:lastModifiedBy>
  <cp:revision>2</cp:revision>
  <dcterms:created xsi:type="dcterms:W3CDTF">2024-10-28T07:31:07Z</dcterms:created>
  <dcterms:modified xsi:type="dcterms:W3CDTF">2024-10-28T08:21:31Z</dcterms:modified>
</cp:coreProperties>
</file>