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1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BA61-C16D-4EFF-BA03-16D1BD86D140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15E3-43EB-4C3A-9382-8DA8A405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Point Clouds to OSM Building Outlines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Anurag Sai </a:t>
            </a:r>
            <a:r>
              <a:rPr lang="en-US" sz="1800" dirty="0" err="1" smtClean="0"/>
              <a:t>Vempati</a:t>
            </a:r>
            <a:endParaRPr lang="en-US" sz="1800" dirty="0" smtClean="0"/>
          </a:p>
          <a:p>
            <a:r>
              <a:rPr lang="en-US" sz="1800" dirty="0" smtClean="0"/>
              <a:t>Wolf </a:t>
            </a:r>
            <a:r>
              <a:rPr lang="en-US" sz="1800" dirty="0" err="1" smtClean="0"/>
              <a:t>Vollprecht</a:t>
            </a:r>
            <a:endParaRPr lang="en-US" sz="1800" dirty="0" smtClean="0"/>
          </a:p>
          <a:p>
            <a:r>
              <a:rPr lang="en-US" sz="1800" i="1" dirty="0" smtClean="0"/>
              <a:t>Supervisor</a:t>
            </a:r>
            <a:r>
              <a:rPr lang="en-US" sz="1800" dirty="0" smtClean="0"/>
              <a:t>: </a:t>
            </a:r>
            <a:r>
              <a:rPr lang="en-US" sz="1800" dirty="0" err="1" smtClean="0"/>
              <a:t>Torsten</a:t>
            </a:r>
            <a:r>
              <a:rPr lang="en-US" sz="1800" dirty="0" smtClean="0"/>
              <a:t> Sattler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3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Goal: Implement a method to reliably fit a </a:t>
            </a:r>
            <a:r>
              <a:rPr lang="en-US" sz="2200" dirty="0" err="1"/>
              <a:t>SfM</a:t>
            </a:r>
            <a:r>
              <a:rPr lang="en-US" sz="2200" dirty="0"/>
              <a:t> point cloud to 2D building </a:t>
            </a:r>
            <a:r>
              <a:rPr lang="en-US" sz="2200" dirty="0" smtClean="0"/>
              <a:t>shapes</a:t>
            </a:r>
            <a:endParaRPr lang="en-US" sz="2200" dirty="0"/>
          </a:p>
          <a:p>
            <a:pPr lvl="1"/>
            <a:r>
              <a:rPr lang="en-US" sz="2200" dirty="0"/>
              <a:t>Shapes are provided by OSM </a:t>
            </a:r>
            <a:r>
              <a:rPr lang="en-US" sz="2200" dirty="0" smtClean="0"/>
              <a:t>(manually generated by users)</a:t>
            </a:r>
            <a:endParaRPr lang="en-US" sz="2200" dirty="0"/>
          </a:p>
          <a:p>
            <a:pPr lvl="1"/>
            <a:r>
              <a:rPr lang="en-US" sz="2200" dirty="0"/>
              <a:t>Point cloud data acquired by </a:t>
            </a:r>
            <a:r>
              <a:rPr lang="en-US" sz="2200" dirty="0" err="1"/>
              <a:t>SfM</a:t>
            </a:r>
            <a:r>
              <a:rPr lang="en-US" sz="2200" dirty="0"/>
              <a:t> (from photographs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Will help generate informative 3D landscapes of cities </a:t>
            </a:r>
          </a:p>
          <a:p>
            <a:r>
              <a:rPr lang="en-US" sz="2200" dirty="0" smtClean="0"/>
              <a:t>Needs fewer resources and relies on user generated accurate OSM maps and any collection of images like Flickr.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94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Bridge the gap between different representations of the same </a:t>
            </a:r>
            <a:r>
              <a:rPr lang="en-US" sz="2200" dirty="0" smtClean="0"/>
              <a:t>entity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Build large-scale informative cityscapes</a:t>
            </a:r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29757" y="2340621"/>
            <a:ext cx="8732486" cy="3162404"/>
            <a:chOff x="128308" y="827703"/>
            <a:chExt cx="11861349" cy="51013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08" y="827704"/>
              <a:ext cx="4272012" cy="28544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127" y="827703"/>
              <a:ext cx="4091530" cy="2854411"/>
            </a:xfrm>
            <a:prstGeom prst="rect">
              <a:avLst/>
            </a:prstGeom>
          </p:spPr>
        </p:pic>
        <p:sp>
          <p:nvSpPr>
            <p:cNvPr id="7" name="Left-Right Arrow 6"/>
            <p:cNvSpPr/>
            <p:nvPr/>
          </p:nvSpPr>
          <p:spPr>
            <a:xfrm>
              <a:off x="5199206" y="2633690"/>
              <a:ext cx="1705233" cy="6590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23" y="3965803"/>
              <a:ext cx="3390181" cy="19632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19" y="3965802"/>
              <a:ext cx="2129572" cy="18008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9549014">
              <a:off x="8830745" y="4617980"/>
              <a:ext cx="1528873" cy="49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COLOSSEUM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36926" y="3682114"/>
              <a:ext cx="1973827" cy="188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Accurate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Extensive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User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5549" y="3682114"/>
              <a:ext cx="2319599" cy="2234174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Easy to generate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Online photo collection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Quick and less demanding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…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1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WP1: </a:t>
            </a:r>
            <a:r>
              <a:rPr lang="en-US" dirty="0"/>
              <a:t>Segmenting the point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1800" dirty="0" err="1" smtClean="0">
                <a:solidFill>
                  <a:prstClr val="black"/>
                </a:solidFill>
              </a:rPr>
              <a:t>SfM</a:t>
            </a:r>
            <a:r>
              <a:rPr lang="en-US" sz="1800" dirty="0" smtClean="0">
                <a:solidFill>
                  <a:prstClr val="black"/>
                </a:solidFill>
              </a:rPr>
              <a:t> point clouds of buildings and their registration onto building outlines [1]</a:t>
            </a:r>
            <a:endParaRPr lang="en-US" sz="1800" dirty="0">
              <a:solidFill>
                <a:prstClr val="black"/>
              </a:solidFill>
            </a:endParaRPr>
          </a:p>
          <a:p>
            <a:pPr algn="ctr"/>
            <a:endParaRPr lang="en-US" sz="1700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2D </a:t>
            </a:r>
            <a:r>
              <a:rPr lang="en-US" dirty="0">
                <a:solidFill>
                  <a:prstClr val="black"/>
                </a:solidFill>
              </a:rPr>
              <a:t>“footprint” of the point clouds to enable registration onto OSM building outlines</a:t>
            </a:r>
          </a:p>
          <a:p>
            <a:r>
              <a:rPr lang="en-US" dirty="0">
                <a:solidFill>
                  <a:prstClr val="black"/>
                </a:solidFill>
              </a:rPr>
              <a:t>Estimation of up-vector for detecting the ground plane</a:t>
            </a:r>
          </a:p>
          <a:p>
            <a:r>
              <a:rPr lang="en-US" dirty="0">
                <a:solidFill>
                  <a:prstClr val="black"/>
                </a:solidFill>
              </a:rPr>
              <a:t>Segmenting the part of point cloud that forms the building's facades using point </a:t>
            </a:r>
            <a:r>
              <a:rPr lang="en-US" dirty="0" err="1">
                <a:solidFill>
                  <a:prstClr val="black"/>
                </a:solidFill>
              </a:rPr>
              <a:t>normals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Extracting building footprints by projecting the points onto ground </a:t>
            </a:r>
            <a:r>
              <a:rPr lang="en-US" dirty="0" smtClean="0">
                <a:solidFill>
                  <a:prstClr val="black"/>
                </a:solidFill>
              </a:rPr>
              <a:t>plane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[1] O. </a:t>
            </a:r>
            <a:r>
              <a:rPr lang="en-US" sz="1800" dirty="0" err="1">
                <a:solidFill>
                  <a:prstClr val="black"/>
                </a:solidFill>
              </a:rPr>
              <a:t>Untzelmann</a:t>
            </a:r>
            <a:r>
              <a:rPr lang="en-US" sz="1800" dirty="0">
                <a:solidFill>
                  <a:prstClr val="black"/>
                </a:solidFill>
              </a:rPr>
              <a:t>, T. Sattler, S. </a:t>
            </a:r>
            <a:r>
              <a:rPr lang="en-US" sz="1800" dirty="0" err="1">
                <a:solidFill>
                  <a:prstClr val="black"/>
                </a:solidFill>
              </a:rPr>
              <a:t>Middelberg</a:t>
            </a:r>
            <a:r>
              <a:rPr lang="en-US" sz="1800" dirty="0">
                <a:solidFill>
                  <a:prstClr val="black"/>
                </a:solidFill>
              </a:rPr>
              <a:t>, and L. </a:t>
            </a:r>
            <a:r>
              <a:rPr lang="en-US" sz="1800" dirty="0" err="1">
                <a:solidFill>
                  <a:prstClr val="black"/>
                </a:solidFill>
              </a:rPr>
              <a:t>Kobbelt</a:t>
            </a:r>
            <a:r>
              <a:rPr lang="en-US" sz="1800" dirty="0">
                <a:solidFill>
                  <a:prstClr val="black"/>
                </a:solidFill>
              </a:rPr>
              <a:t>. A scalable collaborative online system for city reconstruction. In Computer Vision Workshops (ICCVW), 2013 IEEE International Conference on, pages 644–651, Dec 2013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2" y="1565993"/>
            <a:ext cx="6140335" cy="20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WP2: Aligning Point Cloud footprint with OSM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Using “Iterative Closest Point” (ICP) algorithm for fitting building shapes</a:t>
            </a:r>
          </a:p>
          <a:p>
            <a:r>
              <a:rPr lang="en-US" sz="2200" dirty="0"/>
              <a:t>2D project building outlines into ground plane</a:t>
            </a:r>
          </a:p>
          <a:p>
            <a:r>
              <a:rPr lang="en-US" sz="2200" dirty="0"/>
              <a:t>If GPS available, use for initial fit</a:t>
            </a:r>
          </a:p>
          <a:p>
            <a:r>
              <a:rPr lang="en-US" sz="2200" dirty="0"/>
              <a:t>Evaluate removing undetectable things from OSM (holes, inside walls)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3" y="3601453"/>
            <a:ext cx="4301490" cy="2345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00" y="3601453"/>
            <a:ext cx="2815044" cy="21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en-US" dirty="0" smtClean="0"/>
              <a:t>Further: </a:t>
            </a:r>
            <a:r>
              <a:rPr lang="en-US" i="0" u="none" strike="noStrike" baseline="0" dirty="0" smtClean="0"/>
              <a:t>Building Height + Roof Shape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Building height estimation </a:t>
            </a:r>
            <a:r>
              <a:rPr lang="en-US" sz="2200" dirty="0" smtClean="0"/>
              <a:t>from lowest and highest plane along </a:t>
            </a:r>
            <a:r>
              <a:rPr lang="en-US" sz="2200" dirty="0" err="1" smtClean="0"/>
              <a:t>upvector</a:t>
            </a:r>
            <a:r>
              <a:rPr lang="en-US" sz="2200" dirty="0" smtClean="0"/>
              <a:t> </a:t>
            </a:r>
            <a:r>
              <a:rPr lang="en-US" sz="2200" dirty="0"/>
              <a:t>(can be contributed back to OSM)</a:t>
            </a:r>
          </a:p>
          <a:p>
            <a:r>
              <a:rPr lang="en-US" sz="2200" dirty="0"/>
              <a:t>Absolute value known because of merging with OSM data</a:t>
            </a:r>
          </a:p>
          <a:p>
            <a:r>
              <a:rPr lang="en-US" sz="2200" dirty="0"/>
              <a:t>Roof Shape estimation: Harder problem (point cloud on top sparse, because images taken from </a:t>
            </a:r>
            <a:r>
              <a:rPr lang="en-US" sz="2200" dirty="0" err="1"/>
              <a:t>groundlevel</a:t>
            </a:r>
            <a:r>
              <a:rPr lang="en-US" sz="2200" dirty="0"/>
              <a:t>)</a:t>
            </a:r>
          </a:p>
          <a:p>
            <a:pPr lvl="1"/>
            <a:r>
              <a:rPr lang="en-US" sz="1800" dirty="0"/>
              <a:t>Take images from above, or use symmetry, and maybe human input to estimate roof </a:t>
            </a:r>
            <a:r>
              <a:rPr lang="en-US" sz="1800" dirty="0" smtClean="0"/>
              <a:t>shapes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94" y="3963741"/>
            <a:ext cx="5189624" cy="2213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2" y="4301375"/>
            <a:ext cx="5428211" cy="5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23876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7257" y="4492655"/>
            <a:ext cx="2056015" cy="859124"/>
          </a:xfrm>
        </p:spPr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73" y="3280497"/>
            <a:ext cx="1992053" cy="19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Registering Point Clouds to OSM Building Outlines</vt:lpstr>
      <vt:lpstr>Introduction</vt:lpstr>
      <vt:lpstr>Motivation</vt:lpstr>
      <vt:lpstr>WP1: Segmenting the point cloud</vt:lpstr>
      <vt:lpstr>WP2: Aligning Point Cloud footprint with OSM data</vt:lpstr>
      <vt:lpstr>Further: Building Height + Roof Shape Estimation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Registering Point Clouds to OSM Building Outlines</dc:title>
  <dc:creator>Anurag Sai</dc:creator>
  <cp:lastModifiedBy>Anurag Sai</cp:lastModifiedBy>
  <cp:revision>8</cp:revision>
  <dcterms:created xsi:type="dcterms:W3CDTF">2015-03-07T18:04:29Z</dcterms:created>
  <dcterms:modified xsi:type="dcterms:W3CDTF">2015-03-07T18:34:29Z</dcterms:modified>
</cp:coreProperties>
</file>