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8" d="100"/>
          <a:sy n="78" d="100"/>
        </p:scale>
        <p:origin x="-9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739A0-E447-442F-9481-570C99B9E597}" type="datetimeFigureOut">
              <a:rPr lang="en-US" smtClean="0"/>
              <a:pPr/>
              <a:t>10/22/2011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B40C-25AB-45C6-93AA-61C548817A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B40C-25AB-45C6-93AA-61C548817A3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B40C-25AB-45C6-93AA-61C548817A39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0B40C-25AB-45C6-93AA-61C548817A39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557C-836F-4E95-9876-90D268AA18E0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C3C-036A-4716-A763-C94050B50794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0138-901A-4B57-9710-4F8556590C2A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A5F5-097D-4F49-BF79-57E642DF37FE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180-85E0-4479-ADA7-AE832E0CF777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5586-56AD-4B53-A726-D1AD20AADD45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541B-C6E5-4759-9780-DC1A96377236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8D51-3045-407E-9294-F6DAA6E0B7E5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3D7F-3708-46DB-8E7A-6565D316251D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1E78-D113-490B-ABB7-B6BAB754726F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A92D-A45D-45EB-901F-6D09E9772EAE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4907CC-035B-4E85-A676-2F1C3734C6CE}" type="datetime1">
              <a:rPr lang="en-US" smtClean="0"/>
              <a:pPr/>
              <a:t>10/22/2011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A284BE-E0D8-492A-85D5-9A45C79D3D7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>
    <p:randomBar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8305800" cy="76470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 health  monitoring  system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43116"/>
            <a:ext cx="8305800" cy="41434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Electronics Club project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Baskerville Old Face" pitchFamily="18" charset="0"/>
              </a:rPr>
              <a:t>Summer -</a:t>
            </a:r>
            <a:r>
              <a:rPr lang="en-US" sz="2000" dirty="0" smtClean="0">
                <a:latin typeface="Baskerville Old Face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2010</a:t>
            </a:r>
          </a:p>
          <a:p>
            <a:endParaRPr lang="en-US" sz="2800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askerville Old Face" pitchFamily="18" charset="0"/>
              </a:rPr>
              <a:t>MENTORED by ANKIT SHARMA.</a:t>
            </a: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                                          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-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Anurag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Sai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                                                   -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Sivaram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Konanki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                                                  -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Lokesh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Kriplani</a:t>
            </a:r>
            <a:endParaRPr lang="en-IN" sz="28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</p:cSld>
  <p:clrMapOvr>
    <a:masterClrMapping/>
  </p:clrMapOvr>
  <p:transition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Gallery…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25062010276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1402306">
            <a:off x="671460" y="1735063"/>
            <a:ext cx="2254248" cy="1690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25062010276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245268">
            <a:off x="3225461" y="1756225"/>
            <a:ext cx="2286016" cy="1714512"/>
          </a:xfrm>
          <a:prstGeom prst="rect">
            <a:avLst/>
          </a:prstGeom>
        </p:spPr>
      </p:pic>
      <p:pic>
        <p:nvPicPr>
          <p:cNvPr id="6" name="Picture 5" descr="25062010276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406064">
            <a:off x="5323633" y="4652708"/>
            <a:ext cx="2605954" cy="195446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 descr="25062010277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068016">
            <a:off x="137070" y="3906730"/>
            <a:ext cx="2644899" cy="1983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P_A015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650593">
            <a:off x="5334562" y="403473"/>
            <a:ext cx="2524132" cy="189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ec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941168">
            <a:off x="2576188" y="3035020"/>
            <a:ext cx="2643174" cy="19823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m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21017391">
            <a:off x="5604380" y="2377714"/>
            <a:ext cx="3239122" cy="242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DSC00544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393974">
            <a:off x="3024800" y="4909842"/>
            <a:ext cx="2420926" cy="1815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DSC00522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1212469">
            <a:off x="2668900" y="134163"/>
            <a:ext cx="2490748" cy="1868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Acknowledgements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We would like to thank E club for giving us a chance to experiment new things and make our holidays exciting </a:t>
            </a:r>
            <a:r>
              <a:rPr lang="en-US" dirty="0" smtClean="0">
                <a:latin typeface="Baskerville Old Face" pitchFamily="18" charset="0"/>
                <a:sym typeface="Wingdings" pitchFamily="2" charset="2"/>
              </a:rPr>
              <a:t></a:t>
            </a:r>
          </a:p>
          <a:p>
            <a:r>
              <a:rPr lang="en-US" dirty="0" smtClean="0">
                <a:latin typeface="Baskerville Old Face" pitchFamily="18" charset="0"/>
                <a:sym typeface="Wingdings" pitchFamily="2" charset="2"/>
              </a:rPr>
              <a:t>I would personally like to thank </a:t>
            </a:r>
            <a:r>
              <a:rPr lang="en-US" dirty="0" err="1" smtClean="0">
                <a:latin typeface="Baskerville Old Face" pitchFamily="18" charset="0"/>
                <a:sym typeface="Wingdings" pitchFamily="2" charset="2"/>
              </a:rPr>
              <a:t>cordis</a:t>
            </a:r>
            <a:r>
              <a:rPr lang="en-US" dirty="0" smtClean="0">
                <a:latin typeface="Baskerville Old Face" pitchFamily="18" charset="0"/>
                <a:sym typeface="Wingdings" pitchFamily="2" charset="2"/>
              </a:rPr>
              <a:t> and my mentor for their support throughout the journey. 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060848"/>
            <a:ext cx="9644098" cy="4572000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 Healthy Body is home for a happier soul….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        On this note I would like to end this presentation.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548680"/>
            <a:ext cx="82296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728667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Design a device that collects the bio-metric data(like heart beat, blood pressure).</a:t>
            </a:r>
          </a:p>
          <a:p>
            <a:endParaRPr lang="en-US" dirty="0" smtClean="0">
              <a:latin typeface="Baskerville Old Face" pitchFamily="18" charset="0"/>
              <a:cs typeface="Aparajita" pitchFamily="34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  <a:cs typeface="Aparajita" pitchFamily="34" charset="0"/>
            </a:endParaRPr>
          </a:p>
          <a:p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PPG(Photo </a:t>
            </a:r>
            <a:r>
              <a:rPr lang="en-US" dirty="0" err="1" smtClean="0">
                <a:latin typeface="Baskerville Old Face" pitchFamily="18" charset="0"/>
                <a:cs typeface="Aparajita" pitchFamily="34" charset="0"/>
              </a:rPr>
              <a:t>Plethysmography</a:t>
            </a:r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).</a:t>
            </a:r>
          </a:p>
          <a:p>
            <a:endParaRPr lang="en-US" dirty="0" smtClean="0">
              <a:latin typeface="Baskerville Old Face" pitchFamily="18" charset="0"/>
              <a:cs typeface="Aparajita" pitchFamily="34" charset="0"/>
            </a:endParaRPr>
          </a:p>
          <a:p>
            <a:pPr>
              <a:buNone/>
            </a:pPr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  </a:t>
            </a:r>
            <a:endParaRPr lang="en-IN" dirty="0">
              <a:latin typeface="Baskerville Old Face" pitchFamily="18" charset="0"/>
              <a:cs typeface="Aparajita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Principle	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Amplify  the potential difference across the heart and display the signal.</a:t>
            </a:r>
          </a:p>
          <a:p>
            <a:endParaRPr lang="en-US" dirty="0" smtClean="0">
              <a:latin typeface="Baskerville Old Face" pitchFamily="18" charset="0"/>
              <a:cs typeface="Aparajita" pitchFamily="34" charset="0"/>
            </a:endParaRPr>
          </a:p>
          <a:p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Filtering the signal.</a:t>
            </a:r>
          </a:p>
          <a:p>
            <a:endParaRPr lang="en-IN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  <a:cs typeface="Aparajita" pitchFamily="34" charset="0"/>
              </a:rPr>
              <a:t>Microcontrollers to detect peaks and calculate heart-beat.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faced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2423160"/>
            <a:ext cx="7992888" cy="21579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Unfortunately, the noise due to power supply has corrupted our signal. Even after attenuation, we couldn’t do it. 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1844824"/>
            <a:ext cx="2828916" cy="45720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Crude signal we have achieved.</a:t>
            </a:r>
          </a:p>
        </p:txBody>
      </p:sp>
      <p:pic>
        <p:nvPicPr>
          <p:cNvPr id="5" name="Content Placeholder 4" descr="ecg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707904" y="1484784"/>
            <a:ext cx="5143535" cy="3857652"/>
          </a:xfr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Wireless Transmission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Transmit the ADC values of the signal to the hand-held device through a wireless module.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We have used Rx-</a:t>
            </a:r>
            <a:r>
              <a:rPr lang="en-US" dirty="0" err="1" smtClean="0">
                <a:latin typeface="Baskerville Old Face" pitchFamily="18" charset="0"/>
              </a:rPr>
              <a:t>Tx</a:t>
            </a:r>
            <a:r>
              <a:rPr lang="en-US" dirty="0" smtClean="0">
                <a:latin typeface="Baskerville Old Face" pitchFamily="18" charset="0"/>
              </a:rPr>
              <a:t>(at 2400bps </a:t>
            </a:r>
            <a:r>
              <a:rPr lang="en-US" dirty="0" err="1" smtClean="0">
                <a:latin typeface="Baskerville Old Face" pitchFamily="18" charset="0"/>
              </a:rPr>
              <a:t>baudrate</a:t>
            </a:r>
            <a:r>
              <a:rPr lang="en-US" dirty="0" smtClean="0">
                <a:latin typeface="Baskerville Old Face" pitchFamily="18" charset="0"/>
              </a:rPr>
              <a:t>)</a:t>
            </a:r>
            <a:r>
              <a:rPr lang="en-IN" dirty="0" smtClean="0">
                <a:latin typeface="Baskerville Old Face" pitchFamily="18" charset="0"/>
              </a:rPr>
              <a:t> </a:t>
            </a:r>
            <a:r>
              <a:rPr lang="en-US" dirty="0" smtClean="0">
                <a:latin typeface="Baskerville Old Face" pitchFamily="18" charset="0"/>
              </a:rPr>
              <a:t>to transmit the signal.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Achieved a range of 2 </a:t>
            </a:r>
            <a:r>
              <a:rPr lang="en-US" dirty="0" err="1" smtClean="0">
                <a:latin typeface="Baskerville Old Face" pitchFamily="18" charset="0"/>
              </a:rPr>
              <a:t>metres</a:t>
            </a:r>
            <a:r>
              <a:rPr lang="en-US" dirty="0" smtClean="0">
                <a:latin typeface="Baskerville Old Face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  <a:p>
            <a:pPr>
              <a:buNone/>
            </a:pPr>
            <a:endParaRPr lang="en-US" dirty="0" smtClean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Improvisations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Plot them using MATLAB.</a:t>
            </a:r>
          </a:p>
          <a:p>
            <a:r>
              <a:rPr lang="en-US" dirty="0" smtClean="0">
                <a:latin typeface="Baskerville Old Face" pitchFamily="18" charset="0"/>
              </a:rPr>
              <a:t>But, we were not able to find a </a:t>
            </a:r>
            <a:r>
              <a:rPr lang="en-US" dirty="0" err="1" smtClean="0">
                <a:latin typeface="Baskerville Old Face" pitchFamily="18" charset="0"/>
              </a:rPr>
              <a:t>usb</a:t>
            </a:r>
            <a:r>
              <a:rPr lang="en-US" dirty="0" smtClean="0">
                <a:latin typeface="Baskerville Old Face" pitchFamily="18" charset="0"/>
              </a:rPr>
              <a:t> to serial port </a:t>
            </a:r>
            <a:r>
              <a:rPr lang="en-US" dirty="0" err="1" smtClean="0">
                <a:latin typeface="Baskerville Old Face" pitchFamily="18" charset="0"/>
              </a:rPr>
              <a:t>connector.We</a:t>
            </a:r>
            <a:r>
              <a:rPr lang="en-US" dirty="0" smtClean="0">
                <a:latin typeface="Baskerville Old Face" pitchFamily="18" charset="0"/>
              </a:rPr>
              <a:t> bought one but it was not functioning.</a:t>
            </a:r>
          </a:p>
          <a:p>
            <a:r>
              <a:rPr lang="en-US" dirty="0" smtClean="0">
                <a:latin typeface="Baskerville Old Face" pitchFamily="18" charset="0"/>
              </a:rPr>
              <a:t>So, as time is limited we thought of </a:t>
            </a:r>
            <a:r>
              <a:rPr lang="en-US" dirty="0" err="1" smtClean="0">
                <a:latin typeface="Baskerville Old Face" pitchFamily="18" charset="0"/>
              </a:rPr>
              <a:t>atleast</a:t>
            </a:r>
            <a:r>
              <a:rPr lang="en-US" dirty="0" smtClean="0">
                <a:latin typeface="Baskerville Old Face" pitchFamily="18" charset="0"/>
              </a:rPr>
              <a:t> transmitting them to another MCU and display it on LCD. 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result…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988840"/>
            <a:ext cx="7488832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We were successfully able to transmit the sampled values of the ECG wirelessly from one MCU to another </a:t>
            </a:r>
            <a:r>
              <a:rPr lang="en-US" dirty="0" smtClean="0">
                <a:latin typeface="Baskerville Old Face" pitchFamily="18" charset="0"/>
              </a:rPr>
              <a:t>MCU.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else needs to be done?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askerville Old Face" pitchFamily="18" charset="0"/>
              </a:rPr>
              <a:t>The sampled values of the ECG signal could have been sent to laptop and then plotted using MATLAB.</a:t>
            </a:r>
          </a:p>
          <a:p>
            <a:r>
              <a:rPr lang="en-US" dirty="0" smtClean="0">
                <a:latin typeface="Baskerville Old Face" pitchFamily="18" charset="0"/>
              </a:rPr>
              <a:t>We even thought of showing the temperature of the person, but it was not too </a:t>
            </a:r>
            <a:r>
              <a:rPr lang="en-US" dirty="0" err="1" smtClean="0">
                <a:latin typeface="Baskerville Old Face" pitchFamily="18" charset="0"/>
              </a:rPr>
              <a:t>accurate.Showing</a:t>
            </a:r>
            <a:r>
              <a:rPr lang="en-US" dirty="0" smtClean="0">
                <a:latin typeface="Baskerville Old Face" pitchFamily="18" charset="0"/>
              </a:rPr>
              <a:t> inner body temperature was difficult.</a:t>
            </a:r>
          </a:p>
          <a:p>
            <a:r>
              <a:rPr lang="en-US" dirty="0" smtClean="0">
                <a:latin typeface="Baskerville Old Face" pitchFamily="18" charset="0"/>
              </a:rPr>
              <a:t>The device could have been small enough to wear it all the </a:t>
            </a:r>
            <a:r>
              <a:rPr lang="en-US" dirty="0" err="1" smtClean="0">
                <a:latin typeface="Baskerville Old Face" pitchFamily="18" charset="0"/>
              </a:rPr>
              <a:t>day.No</a:t>
            </a:r>
            <a:r>
              <a:rPr lang="en-US" dirty="0" smtClean="0">
                <a:latin typeface="Baskerville Old Face" pitchFamily="18" charset="0"/>
              </a:rPr>
              <a:t> one wouldn’t like to have electrodes sticking to their hands all the day!!!!!</a:t>
            </a:r>
            <a:endParaRPr lang="en-IN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689</TotalTime>
  <Words>356</Words>
  <Application>Microsoft Office PowerPoint</Application>
  <PresentationFormat>On-screen Show (4:3)</PresentationFormat>
  <Paragraphs>57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Wireless  health  monitoring  system</vt:lpstr>
      <vt:lpstr>Overview</vt:lpstr>
      <vt:lpstr>Principle </vt:lpstr>
      <vt:lpstr>Problems faced</vt:lpstr>
      <vt:lpstr>Result</vt:lpstr>
      <vt:lpstr>Wireless Transmission</vt:lpstr>
      <vt:lpstr>Possible Improvisations</vt:lpstr>
      <vt:lpstr>The final result…</vt:lpstr>
      <vt:lpstr>What else needs to be done?</vt:lpstr>
      <vt:lpstr>Gallery…</vt:lpstr>
      <vt:lpstr>Acknowledgements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Anurag</dc:title>
  <dc:creator>Anurag</dc:creator>
  <cp:lastModifiedBy>Anurag</cp:lastModifiedBy>
  <cp:revision>55</cp:revision>
  <dcterms:created xsi:type="dcterms:W3CDTF">2010-06-24T08:57:42Z</dcterms:created>
  <dcterms:modified xsi:type="dcterms:W3CDTF">2011-10-22T12:20:51Z</dcterms:modified>
</cp:coreProperties>
</file>