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69" d="100"/>
          <a:sy n="69" d="100"/>
        </p:scale>
        <p:origin x="13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97385-3BB1-47C7-A73F-A0CAA9AE9D74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97CD-910E-49EF-AAD8-22459BCC6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032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97385-3BB1-47C7-A73F-A0CAA9AE9D74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97CD-910E-49EF-AAD8-22459BCC6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696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97385-3BB1-47C7-A73F-A0CAA9AE9D74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97CD-910E-49EF-AAD8-22459BCC6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840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97385-3BB1-47C7-A73F-A0CAA9AE9D74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97CD-910E-49EF-AAD8-22459BCC6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784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97385-3BB1-47C7-A73F-A0CAA9AE9D74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97CD-910E-49EF-AAD8-22459BCC6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309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97385-3BB1-47C7-A73F-A0CAA9AE9D74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97CD-910E-49EF-AAD8-22459BCC6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032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97385-3BB1-47C7-A73F-A0CAA9AE9D74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97CD-910E-49EF-AAD8-22459BCC6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442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97385-3BB1-47C7-A73F-A0CAA9AE9D74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97CD-910E-49EF-AAD8-22459BCC6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561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97385-3BB1-47C7-A73F-A0CAA9AE9D74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97CD-910E-49EF-AAD8-22459BCC6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725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97385-3BB1-47C7-A73F-A0CAA9AE9D74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97CD-910E-49EF-AAD8-22459BCC6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577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97385-3BB1-47C7-A73F-A0CAA9AE9D74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97CD-910E-49EF-AAD8-22459BCC6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637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497385-3BB1-47C7-A73F-A0CAA9AE9D74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D097CD-910E-49EF-AAD8-22459BCC6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104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What’s the purpose</a:t>
            </a:r>
          </a:p>
          <a:p>
            <a:r>
              <a:rPr lang="en-US" dirty="0" smtClean="0"/>
              <a:t>Document conventions</a:t>
            </a:r>
          </a:p>
          <a:p>
            <a:r>
              <a:rPr lang="en-US" dirty="0" smtClean="0"/>
              <a:t>Intended audience and reading </a:t>
            </a:r>
            <a:r>
              <a:rPr lang="en-US" dirty="0" err="1" smtClean="0"/>
              <a:t>suggetions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02873" y="5818909"/>
            <a:ext cx="3532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BAWA </a:t>
            </a:r>
            <a:r>
              <a:rPr lang="en-US" dirty="0" err="1" smtClean="0">
                <a:solidFill>
                  <a:srgbClr val="FF0000"/>
                </a:solidFill>
              </a:rPr>
              <a:t>Najeeb</a:t>
            </a:r>
            <a:r>
              <a:rPr lang="en-US" dirty="0" smtClean="0">
                <a:solidFill>
                  <a:srgbClr val="FF0000"/>
                </a:solidFill>
              </a:rPr>
              <a:t> does the full documentation on this section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5139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Overall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i="1" dirty="0" err="1" smtClean="0">
                <a:solidFill>
                  <a:srgbClr val="FF0000"/>
                </a:solidFill>
              </a:rPr>
              <a:t>Bawa</a:t>
            </a:r>
            <a:r>
              <a:rPr lang="en-US" sz="2000" i="1" dirty="0" smtClean="0">
                <a:solidFill>
                  <a:srgbClr val="FF0000"/>
                </a:solidFill>
              </a:rPr>
              <a:t> </a:t>
            </a:r>
            <a:r>
              <a:rPr lang="en-US" sz="2000" i="1" dirty="0" err="1" smtClean="0">
                <a:solidFill>
                  <a:srgbClr val="FF0000"/>
                </a:solidFill>
              </a:rPr>
              <a:t>Najeeb</a:t>
            </a:r>
            <a:endParaRPr lang="en-US" sz="2000" i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Product perspective</a:t>
            </a:r>
          </a:p>
          <a:p>
            <a:r>
              <a:rPr lang="en-US" dirty="0" smtClean="0"/>
              <a:t>Product Functions</a:t>
            </a:r>
          </a:p>
          <a:p>
            <a:pPr marL="0" indent="0">
              <a:buNone/>
            </a:pPr>
            <a:r>
              <a:rPr lang="en-US" sz="2000" i="1" dirty="0" err="1" smtClean="0">
                <a:solidFill>
                  <a:srgbClr val="FF0000"/>
                </a:solidFill>
              </a:rPr>
              <a:t>Jojo</a:t>
            </a:r>
            <a:r>
              <a:rPr lang="en-US" sz="2000" i="1" dirty="0" smtClean="0">
                <a:solidFill>
                  <a:srgbClr val="FF0000"/>
                </a:solidFill>
              </a:rPr>
              <a:t> MENSAH</a:t>
            </a:r>
          </a:p>
          <a:p>
            <a:r>
              <a:rPr lang="en-US" dirty="0" smtClean="0"/>
              <a:t>User Classes and Characteristics</a:t>
            </a:r>
          </a:p>
          <a:p>
            <a:r>
              <a:rPr lang="en-US" dirty="0" smtClean="0"/>
              <a:t>Operating environment </a:t>
            </a:r>
          </a:p>
          <a:p>
            <a:r>
              <a:rPr lang="en-US" dirty="0" smtClean="0"/>
              <a:t>Design and implementation constraints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021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Graph Visualization </a:t>
            </a:r>
          </a:p>
          <a:p>
            <a:r>
              <a:rPr lang="en-US" dirty="0" smtClean="0"/>
              <a:t>Graph Layout</a:t>
            </a:r>
          </a:p>
          <a:p>
            <a:r>
              <a:rPr lang="en-US" dirty="0" smtClean="0"/>
              <a:t>Graph metrics</a:t>
            </a:r>
          </a:p>
          <a:p>
            <a:r>
              <a:rPr lang="en-US" dirty="0" err="1" smtClean="0"/>
              <a:t>Fiters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68583" y="4835236"/>
            <a:ext cx="39485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solidFill>
                  <a:srgbClr val="FF0000"/>
                </a:solidFill>
              </a:rPr>
              <a:t>BY: Julian </a:t>
            </a:r>
            <a:r>
              <a:rPr lang="en-US" sz="2000" i="1" dirty="0" err="1" smtClean="0">
                <a:solidFill>
                  <a:srgbClr val="FF0000"/>
                </a:solidFill>
              </a:rPr>
              <a:t>Ofori</a:t>
            </a:r>
            <a:endParaRPr lang="en-US" sz="20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012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External Interface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i="1" dirty="0" smtClean="0">
                <a:solidFill>
                  <a:srgbClr val="FF0000"/>
                </a:solidFill>
              </a:rPr>
              <a:t>Emmanuel </a:t>
            </a:r>
            <a:r>
              <a:rPr lang="en-US" sz="2000" i="1" dirty="0" err="1" smtClean="0">
                <a:solidFill>
                  <a:srgbClr val="FF0000"/>
                </a:solidFill>
              </a:rPr>
              <a:t>Dwamena</a:t>
            </a:r>
            <a:endParaRPr lang="en-US" sz="2000" i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User Interfaces</a:t>
            </a:r>
          </a:p>
          <a:p>
            <a:r>
              <a:rPr lang="en-US" dirty="0" smtClean="0"/>
              <a:t>Hardware Interfaces</a:t>
            </a:r>
          </a:p>
          <a:p>
            <a:r>
              <a:rPr lang="en-US" dirty="0" smtClean="0"/>
              <a:t>Software Interfaces </a:t>
            </a:r>
          </a:p>
          <a:p>
            <a:pPr marL="0" indent="0">
              <a:buNone/>
            </a:pPr>
            <a:r>
              <a:rPr lang="en-US" sz="2000" i="1" dirty="0" smtClean="0">
                <a:solidFill>
                  <a:srgbClr val="FF0000"/>
                </a:solidFill>
              </a:rPr>
              <a:t>Isaac </a:t>
            </a:r>
            <a:r>
              <a:rPr lang="en-US" sz="2000" i="1" dirty="0" err="1" smtClean="0">
                <a:solidFill>
                  <a:srgbClr val="FF0000"/>
                </a:solidFill>
              </a:rPr>
              <a:t>Queci</a:t>
            </a:r>
            <a:r>
              <a:rPr lang="en-US" sz="2000" i="1" smtClean="0">
                <a:solidFill>
                  <a:srgbClr val="FF0000"/>
                </a:solidFill>
              </a:rPr>
              <a:t> Pagan</a:t>
            </a:r>
            <a:endParaRPr lang="en-US" sz="2000" i="1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Communication interfaces</a:t>
            </a:r>
          </a:p>
          <a:p>
            <a:pPr marL="0" indent="0">
              <a:buNone/>
            </a:pPr>
            <a:r>
              <a:rPr lang="en-US" i="1" dirty="0" smtClean="0"/>
              <a:t>You will also prepare the full Microsoft document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852829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Back-end Requirements and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i="1" dirty="0" smtClean="0">
                <a:solidFill>
                  <a:srgbClr val="FF0000"/>
                </a:solidFill>
              </a:rPr>
              <a:t>Quarm Sylvanus</a:t>
            </a:r>
            <a:endParaRPr lang="en-US" sz="20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48518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85</Words>
  <Application>Microsoft Office PowerPoint</Application>
  <PresentationFormat>Widescreen</PresentationFormat>
  <Paragraphs>29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Introduction</vt:lpstr>
      <vt:lpstr>Overall description</vt:lpstr>
      <vt:lpstr>System Features</vt:lpstr>
      <vt:lpstr>External Interface Requirements</vt:lpstr>
      <vt:lpstr>Back-end Requirements and design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vanus quarm</dc:creator>
  <cp:lastModifiedBy>vanus quarm</cp:lastModifiedBy>
  <cp:revision>5</cp:revision>
  <dcterms:created xsi:type="dcterms:W3CDTF">2018-01-31T07:31:38Z</dcterms:created>
  <dcterms:modified xsi:type="dcterms:W3CDTF">2018-01-31T08:14:43Z</dcterms:modified>
</cp:coreProperties>
</file>