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4"/>
  </p:sldMasterIdLst>
  <p:notesMasterIdLst>
    <p:notesMasterId r:id="rId18"/>
  </p:notesMasterIdLst>
  <p:handoutMasterIdLst>
    <p:handoutMasterId r:id="rId19"/>
  </p:handoutMasterIdLst>
  <p:sldIdLst>
    <p:sldId id="2549" r:id="rId5"/>
    <p:sldId id="2552" r:id="rId6"/>
    <p:sldId id="2554" r:id="rId7"/>
    <p:sldId id="2561" r:id="rId8"/>
    <p:sldId id="2562" r:id="rId9"/>
    <p:sldId id="2558" r:id="rId10"/>
    <p:sldId id="2537" r:id="rId11"/>
    <p:sldId id="2555" r:id="rId12"/>
    <p:sldId id="2538" r:id="rId13"/>
    <p:sldId id="2563" r:id="rId14"/>
    <p:sldId id="2564" r:id="rId15"/>
    <p:sldId id="255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ZA" dirty="0">
              <a:solidFill>
                <a:schemeClr val="tx1"/>
              </a:solidFill>
            </a:rPr>
            <a:t>What are you going to try to convince your audience of?</a:t>
          </a:r>
          <a:endParaRPr lang="en-US" dirty="0">
            <a:solidFill>
              <a:schemeClr val="tx1"/>
            </a:solidFill>
          </a:endParaRP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>
            <a:solidFill>
              <a:schemeClr val="tx1"/>
            </a:solidFill>
          </a:endParaRP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500" kern="1200" dirty="0">
              <a:solidFill>
                <a:schemeClr val="tx1"/>
              </a:solidFill>
            </a:rPr>
            <a:t>What are you going to try to convince your audience of?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877337" y="2912175"/>
        <a:ext cx="3067065" cy="162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7/2/2022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 err="1" smtClean="0"/>
              <a:t>Logistik</a:t>
            </a:r>
            <a:r>
              <a:rPr lang="en-US" dirty="0" smtClean="0"/>
              <a:t> </a:t>
            </a:r>
            <a:r>
              <a:rPr lang="en-US" dirty="0" err="1" smtClean="0"/>
              <a:t>Regresion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Hizvanno</a:t>
            </a:r>
            <a:r>
              <a:rPr lang="en-US" dirty="0" smtClean="0"/>
              <a:t> </a:t>
            </a:r>
            <a:r>
              <a:rPr lang="en-US" dirty="0" err="1" smtClean="0"/>
              <a:t>ezra</a:t>
            </a:r>
            <a:r>
              <a:rPr lang="en-US" dirty="0" smtClean="0"/>
              <a:t> </a:t>
            </a:r>
            <a:r>
              <a:rPr lang="en-US" dirty="0" err="1" smtClean="0"/>
              <a:t>herwindo</a:t>
            </a:r>
            <a:endParaRPr lang="en-US" dirty="0"/>
          </a:p>
          <a:p>
            <a:r>
              <a:rPr lang="en-US" dirty="0" smtClean="0"/>
              <a:t>1182002009</a:t>
            </a:r>
            <a:endParaRPr lang="en-US" dirty="0"/>
          </a:p>
          <a:p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1" y="986993"/>
            <a:ext cx="7261837" cy="4864555"/>
          </a:xfr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4" y="-605920"/>
            <a:ext cx="4393415" cy="3002359"/>
          </a:xfrm>
        </p:spPr>
        <p:txBody>
          <a:bodyPr/>
          <a:lstStyle/>
          <a:p>
            <a:r>
              <a:rPr lang="en-US" dirty="0" err="1" smtClean="0"/>
              <a:t>Mnlogit</a:t>
            </a:r>
            <a:r>
              <a:rPr lang="en-US" dirty="0" smtClean="0"/>
              <a:t>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16" y="1295127"/>
            <a:ext cx="7782470" cy="48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4" y="-605920"/>
            <a:ext cx="4393415" cy="3002359"/>
          </a:xfrm>
        </p:spPr>
        <p:txBody>
          <a:bodyPr/>
          <a:lstStyle/>
          <a:p>
            <a:r>
              <a:rPr lang="en-US" dirty="0" err="1" smtClean="0"/>
              <a:t>Mnlogit</a:t>
            </a:r>
            <a:r>
              <a:rPr lang="en-US" dirty="0" smtClean="0"/>
              <a:t> summary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0" y="1283698"/>
            <a:ext cx="6511450" cy="53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18" y="893729"/>
            <a:ext cx="10452849" cy="91049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14" y="893729"/>
            <a:ext cx="8624517" cy="51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2" name="Picture Placeholder 21" descr="A group of people in a room at an easel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Presetation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data 2020-2021</a:t>
            </a:r>
            <a:endParaRPr lang="en-US" dirty="0"/>
          </a:p>
          <a:p>
            <a:r>
              <a:rPr lang="en-US" dirty="0" err="1" smtClean="0"/>
              <a:t>Mlogit</a:t>
            </a:r>
            <a:r>
              <a:rPr lang="en-US" dirty="0" smtClean="0"/>
              <a:t> result</a:t>
            </a:r>
          </a:p>
          <a:p>
            <a:r>
              <a:rPr lang="en-US" dirty="0" smtClean="0"/>
              <a:t>Classification result</a:t>
            </a:r>
            <a:endParaRPr lang="en-US" dirty="0"/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819" y="1585971"/>
            <a:ext cx="6063915" cy="4087078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604" y="667579"/>
            <a:ext cx="2988860" cy="1395208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64" y="667579"/>
            <a:ext cx="7228203" cy="534648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385" y="743221"/>
            <a:ext cx="3304279" cy="5270839"/>
          </a:xfrm>
        </p:spPr>
        <p:txBody>
          <a:bodyPr>
            <a:normAutofit/>
          </a:bodyPr>
          <a:lstStyle/>
          <a:p>
            <a:r>
              <a:rPr lang="en-US" dirty="0" smtClean="0"/>
              <a:t>Dataset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clustering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emitten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di input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604" y="667579"/>
            <a:ext cx="2988860" cy="1395208"/>
          </a:xfrm>
        </p:spPr>
        <p:txBody>
          <a:bodyPr/>
          <a:lstStyle/>
          <a:p>
            <a:r>
              <a:rPr lang="en-US" dirty="0" smtClean="0"/>
              <a:t>Property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4" y="1685652"/>
            <a:ext cx="7091452" cy="46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6643" y="793579"/>
            <a:ext cx="3304279" cy="5270839"/>
          </a:xfrm>
        </p:spPr>
        <p:txBody>
          <a:bodyPr>
            <a:normAutofit/>
          </a:bodyPr>
          <a:lstStyle/>
          <a:p>
            <a:r>
              <a:rPr lang="en-US" b="1" dirty="0"/>
              <a:t>Array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terstruktur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 </a:t>
            </a:r>
            <a:r>
              <a:rPr lang="en-US" b="1" dirty="0"/>
              <a:t>array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sama</a:t>
            </a:r>
            <a:r>
              <a:rPr lang="en-US" dirty="0"/>
              <a:t>, di mana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 err="1" smtClean="0"/>
              <a:t>Dataset</a:t>
            </a:r>
            <a:r>
              <a:rPr lang="en-US" dirty="0" smtClean="0"/>
              <a:t> di input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23996" y="657224"/>
            <a:ext cx="2988860" cy="1395208"/>
          </a:xfrm>
        </p:spPr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9" y="657224"/>
            <a:ext cx="5981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00" y="4722068"/>
            <a:ext cx="10452848" cy="3933150"/>
          </a:xfrm>
        </p:spPr>
        <p:txBody>
          <a:bodyPr>
            <a:normAutofit/>
          </a:bodyPr>
          <a:lstStyle/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data, </a:t>
            </a:r>
            <a:r>
              <a:rPr lang="en-US" dirty="0" err="1"/>
              <a:t>memperkirakan</a:t>
            </a:r>
            <a:r>
              <a:rPr lang="en-US" dirty="0"/>
              <a:t> model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90" y="-269051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statsmodel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0" y="641441"/>
            <a:ext cx="10467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36701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158" y="518831"/>
            <a:ext cx="3889053" cy="3002359"/>
          </a:xfrm>
        </p:spPr>
        <p:txBody>
          <a:bodyPr/>
          <a:lstStyle/>
          <a:p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46" y="1651443"/>
            <a:ext cx="8181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1" y="112667"/>
            <a:ext cx="10410825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134" y="4454434"/>
            <a:ext cx="3843979" cy="115089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x_train_sm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add_constant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x_train_sm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826034" y="4341767"/>
            <a:ext cx="4394200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x_train_sm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add_constant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x_train_sm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4" y="-605920"/>
            <a:ext cx="4393415" cy="3002359"/>
          </a:xfrm>
        </p:spPr>
        <p:txBody>
          <a:bodyPr/>
          <a:lstStyle/>
          <a:p>
            <a:r>
              <a:rPr lang="en-US" dirty="0" err="1" smtClean="0"/>
              <a:t>Mnlogit</a:t>
            </a:r>
            <a:r>
              <a:rPr lang="en-US" dirty="0" smtClean="0"/>
              <a:t> summary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7" y="2572787"/>
            <a:ext cx="10144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nference Presentation_Win32_AS v2" id="{3227B632-3DF0-418B-99D5-B2B493F81A96}" vid="{6C31D406-0136-47A8-82B0-2E53703E2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B6A1C8-8283-4EE8-96CE-BB44EE9D7AD3}">
  <ds:schemaRefs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FEC6E52-ACE5-4D4A-8910-8452224694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59AF2B-2F0F-4340-8358-B3F991FAB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86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Garamond</vt:lpstr>
      <vt:lpstr>RetrospectVTI</vt:lpstr>
      <vt:lpstr>Multinomial Logistik Regresion </vt:lpstr>
      <vt:lpstr>Presetation</vt:lpstr>
      <vt:lpstr>Dataset</vt:lpstr>
      <vt:lpstr>Property </vt:lpstr>
      <vt:lpstr>Array</vt:lpstr>
      <vt:lpstr>statsmodel</vt:lpstr>
      <vt:lpstr>Menetukan kategori</vt:lpstr>
      <vt:lpstr>x_train_sm = sm.add_constant(x_train) x_train_sm </vt:lpstr>
      <vt:lpstr>Mnlogit summary</vt:lpstr>
      <vt:lpstr>Mnlogit summary</vt:lpstr>
      <vt:lpstr>Mnlogit 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2022-07-02T05:44:22Z</dcterms:created>
  <dcterms:modified xsi:type="dcterms:W3CDTF">2022-07-02T06:12:31Z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