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58" r:id="rId4"/>
    <p:sldId id="276" r:id="rId5"/>
    <p:sldId id="263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6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276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D7A4A-AF0F-4871-BECF-2DE37D95BB29}" type="datetimeFigureOut">
              <a:rPr lang="en-US" smtClean="0"/>
              <a:t>29/10/2018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F3FFA-2350-4D31-A8A1-DCE40DE3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0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0A9625-B92F-4738-B04E-5E43B8FBBB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1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7D0C5-2569-49B1-9FA5-343068FD67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0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D381B-075D-4395-B0BE-3616C7E5CA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452B83-B224-423D-A17E-6FF245E65D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2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D92C67-4D4C-4834-BE4B-F7F706D2C2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3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94EA7A-3355-43EF-835C-5716313CE4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0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7F2CC-0358-46E2-8DE9-370B659A35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3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9AA6D4-7B75-4F7A-BEEB-AF50FC94B5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8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83B16-4C7E-4CA1-9BB5-A70AA45DE6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4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4206F-2B65-45A3-BC71-F386ECF89C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5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8B195-9849-4896-A03E-C8638189E1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9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600200"/>
            <a:ext cx="8991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2D5EEDD-3696-4F7C-B312-A33F395FD5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187647"/>
            <a:ext cx="6553200" cy="708880"/>
          </a:xfrm>
        </p:spPr>
        <p:txBody>
          <a:bodyPr/>
          <a:lstStyle/>
          <a:p>
            <a:r>
              <a:rPr lang="en-US" sz="2800">
                <a:solidFill>
                  <a:srgbClr val="FF0000"/>
                </a:solidFill>
              </a:rPr>
              <a:t>BÁO CÁO ĐỒ ÁN NIÊN LUẬN CƠ SỞ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8763000" cy="1828800"/>
          </a:xfrm>
        </p:spPr>
        <p:txBody>
          <a:bodyPr/>
          <a:lstStyle/>
          <a:p>
            <a:pPr lvl="1"/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CẦN THƠ</a:t>
            </a:r>
          </a:p>
          <a:p>
            <a:pPr lvl="1"/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VÀ TRUYỀN THÔNG</a:t>
            </a:r>
          </a:p>
          <a:p>
            <a:pPr lvl="1"/>
            <a:endParaRPr lang="en-US" sz="32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8577" y="3854801"/>
            <a:ext cx="2765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err="1"/>
              <a:t>Giáo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hướng</a:t>
            </a:r>
            <a:r>
              <a:rPr lang="en-US"/>
              <a:t> dẫn:</a:t>
            </a:r>
            <a:endParaRPr 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1768577" y="4521695"/>
            <a:ext cx="2781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hiện:</a:t>
            </a:r>
          </a:p>
          <a:p>
            <a:pPr algn="just"/>
            <a:r>
              <a:rPr lang="en-US"/>
              <a:t>Mã số sinh viên:</a:t>
            </a:r>
          </a:p>
          <a:p>
            <a:pPr algn="just"/>
            <a:r>
              <a:rPr lang="en-US"/>
              <a:t>Lớp</a:t>
            </a:r>
          </a:p>
          <a:p>
            <a:pPr algn="just"/>
            <a:r>
              <a:rPr lang="en-US"/>
              <a:t>Ngành:</a:t>
            </a:r>
          </a:p>
          <a:p>
            <a:pPr algn="just"/>
            <a:r>
              <a:rPr lang="en-US"/>
              <a:t>Chuyên ngành: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371600" y="2978646"/>
            <a:ext cx="6019800" cy="79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kern="0" dirty="0">
                <a:solidFill>
                  <a:srgbClr val="FF0000"/>
                </a:solidFill>
              </a:rPr>
              <a:t>Website </a:t>
            </a:r>
            <a:r>
              <a:rPr lang="en-US" sz="3200" kern="0" dirty="0" err="1">
                <a:solidFill>
                  <a:srgbClr val="FF0000"/>
                </a:solidFill>
              </a:rPr>
              <a:t>quản</a:t>
            </a:r>
            <a:r>
              <a:rPr lang="en-US" sz="3200" kern="0" dirty="0">
                <a:solidFill>
                  <a:srgbClr val="FF0000"/>
                </a:solidFill>
              </a:rPr>
              <a:t> </a:t>
            </a:r>
            <a:r>
              <a:rPr lang="en-US" sz="3200" kern="0" dirty="0" err="1">
                <a:solidFill>
                  <a:srgbClr val="FF0000"/>
                </a:solidFill>
              </a:rPr>
              <a:t>lí</a:t>
            </a:r>
            <a:r>
              <a:rPr lang="en-US" sz="3200" kern="0" dirty="0">
                <a:solidFill>
                  <a:srgbClr val="FF0000"/>
                </a:solidFill>
              </a:rPr>
              <a:t> </a:t>
            </a:r>
            <a:r>
              <a:rPr lang="en-US" sz="3200" kern="0" dirty="0" err="1">
                <a:solidFill>
                  <a:srgbClr val="FF0000"/>
                </a:solidFill>
              </a:rPr>
              <a:t>bán</a:t>
            </a:r>
            <a:r>
              <a:rPr lang="en-US" sz="3200" kern="0" dirty="0">
                <a:solidFill>
                  <a:srgbClr val="FF0000"/>
                </a:solidFill>
              </a:rPr>
              <a:t> </a:t>
            </a:r>
            <a:r>
              <a:rPr lang="en-US" sz="3200" kern="0" dirty="0" err="1">
                <a:solidFill>
                  <a:srgbClr val="FF0000"/>
                </a:solidFill>
              </a:rPr>
              <a:t>truyện</a:t>
            </a:r>
            <a:endParaRPr lang="en-US" sz="3200" kern="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3900" y="4521695"/>
            <a:ext cx="2721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Nguyễn Văn Vĩ</a:t>
            </a:r>
          </a:p>
          <a:p>
            <a:pPr algn="just"/>
            <a:r>
              <a:rPr lang="en-US"/>
              <a:t>B1507343</a:t>
            </a:r>
          </a:p>
          <a:p>
            <a:pPr algn="just"/>
            <a:r>
              <a:rPr lang="en-US"/>
              <a:t>DI15V7A2</a:t>
            </a:r>
          </a:p>
          <a:p>
            <a:pPr algn="just"/>
            <a:r>
              <a:rPr lang="en-US"/>
              <a:t>Công nghệ thông tin</a:t>
            </a:r>
          </a:p>
          <a:p>
            <a:pPr algn="just"/>
            <a:r>
              <a:rPr lang="en-US"/>
              <a:t>Công nghệ thông tin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4477" y="3854801"/>
            <a:ext cx="2765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PGS.TS Trần Cao Đệ</a:t>
            </a:r>
            <a:endParaRPr lang="en-US" sz="3200"/>
          </a:p>
        </p:txBody>
      </p:sp>
      <p:sp>
        <p:nvSpPr>
          <p:cNvPr id="9" name="TextBox 8"/>
          <p:cNvSpPr txBox="1"/>
          <p:nvPr/>
        </p:nvSpPr>
        <p:spPr>
          <a:xfrm>
            <a:off x="3135261" y="6172200"/>
            <a:ext cx="272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Cần Thơ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Công nghệ và công cụ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876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/>
              <a:t>Công nghệ: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/>
              <a:t>Frontend: HTML, CSS, JavaScript, Boostrap, jQuery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/>
              <a:t>Backend: Laravel (PHP Framework)</a:t>
            </a:r>
          </a:p>
          <a:p>
            <a:pPr marL="914400" lvl="1" indent="-514350">
              <a:buAutoNum type="alphaLcParenR"/>
            </a:pPr>
            <a:r>
              <a:rPr lang="en-US"/>
              <a:t>Cơ sở dữ liệu: MSQL</a:t>
            </a:r>
          </a:p>
          <a:p>
            <a:pPr marL="514350" indent="-514350">
              <a:buAutoNum type="arabicPeriod"/>
            </a:pPr>
            <a:r>
              <a:rPr lang="en-US"/>
              <a:t>Công cụ thực hiện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/>
              <a:t>Xampp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/>
              <a:t>PHPStorm</a:t>
            </a:r>
          </a:p>
        </p:txBody>
      </p:sp>
    </p:spTree>
    <p:extLst>
      <p:ext uri="{BB962C8B-B14F-4D97-AF65-F5344CB8AC3E}">
        <p14:creationId xmlns:p14="http://schemas.microsoft.com/office/powerpoint/2010/main" val="418638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Kết quả chương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 err="1"/>
              <a:t>Xem</a:t>
            </a:r>
            <a:r>
              <a:rPr lang="en-US" sz="2400" dirty="0"/>
              <a:t> tin </a:t>
            </a:r>
            <a:r>
              <a:rPr lang="en-US" sz="2400" dirty="0" err="1"/>
              <a:t>tức</a:t>
            </a: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giỏ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 err="1"/>
              <a:t>Xoá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khỏi</a:t>
            </a:r>
            <a:r>
              <a:rPr lang="en-US" sz="2400" dirty="0"/>
              <a:t> </a:t>
            </a:r>
            <a:r>
              <a:rPr lang="en-US" sz="2400" dirty="0" err="1"/>
              <a:t>giỏ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endParaRPr lang="en-US" sz="2400" dirty="0"/>
          </a:p>
          <a:p>
            <a:pPr marL="514350" indent="-514350">
              <a:buFontTx/>
              <a:buAutoNum type="arabicPeriod"/>
            </a:pP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3999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9.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giả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10.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tin </a:t>
            </a:r>
            <a:r>
              <a:rPr lang="en-US" sz="2400" dirty="0" err="1"/>
              <a:t>tức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11.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slide</a:t>
            </a:r>
          </a:p>
          <a:p>
            <a:pPr marL="0" indent="0">
              <a:buNone/>
            </a:pPr>
            <a:r>
              <a:rPr lang="en-US" sz="2400" dirty="0"/>
              <a:t>12.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user</a:t>
            </a:r>
          </a:p>
          <a:p>
            <a:pPr marL="0" indent="0">
              <a:buNone/>
            </a:pPr>
            <a:r>
              <a:rPr lang="en-US" sz="2400" dirty="0"/>
              <a:t>13.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</a:t>
            </a:r>
            <a:r>
              <a:rPr lang="en-US" sz="2400" dirty="0" err="1"/>
              <a:t>hoá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14.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15.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r>
              <a:rPr lang="en-US" sz="2400" dirty="0"/>
              <a:t> </a:t>
            </a:r>
            <a:r>
              <a:rPr lang="en-US" sz="2400" dirty="0" err="1"/>
              <a:t>doanh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16.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bán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17.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khuyến</a:t>
            </a:r>
            <a:r>
              <a:rPr lang="en-US" sz="2400" dirty="0"/>
              <a:t> </a:t>
            </a:r>
            <a:r>
              <a:rPr lang="en-US" sz="2400" dirty="0" err="1"/>
              <a:t>mãi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043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số giao diện của chương trình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0" y="1295400"/>
            <a:ext cx="144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1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chủ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70100"/>
            <a:ext cx="7971764" cy="144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1" y="3517900"/>
            <a:ext cx="7946364" cy="29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số giao diện của chương trình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0" y="1295400"/>
            <a:ext cx="259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1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Giỏ hàng và đặt hàng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8" y="1828800"/>
            <a:ext cx="8399362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521200"/>
            <a:ext cx="3522562" cy="211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7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số giao diện của chương trình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0" y="1295400"/>
            <a:ext cx="259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1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quản trị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846486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39375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MỌI NGƯỜI ĐÃ LẮNG NGHE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70231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thúc</a:t>
            </a:r>
          </a:p>
        </p:txBody>
      </p:sp>
    </p:spTree>
    <p:extLst>
      <p:ext uri="{BB962C8B-B14F-4D97-AF65-F5344CB8AC3E}">
        <p14:creationId xmlns:p14="http://schemas.microsoft.com/office/powerpoint/2010/main" val="30951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đồ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267200"/>
          </a:xfrm>
        </p:spPr>
        <p:txBody>
          <a:bodyPr/>
          <a:lstStyle/>
          <a:p>
            <a:pPr marL="742950" indent="-742950" algn="just">
              <a:buAutoNum type="arabicPeriod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Lí do chọn đề tài, mục đích và yêu cầu của đồ án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buAutoNum type="arabicPeriod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Phân tích và thiết kế hệ thống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buAutoNum type="arabicPeriod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Công nghệ và công cụ thực hiện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buAutoNum type="arabicPeriod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Kết quả chương trình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56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Lí do chọn đề tài, mục đích và </a:t>
            </a:r>
            <a:b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 của đồ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Lí do chọn đề tài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Đáp ứng nhu cầu giải trí ngày càng lớn của con người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Các dịch vụ bán truyện hiện nay chưa cung cấp đầy đủ các sản phẩm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Cung cấp dịch vụ mua truyện trực tuyến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Cung cấp những sản phẩm truyện mới nhất được phát hành</a:t>
            </a:r>
          </a:p>
        </p:txBody>
      </p:sp>
    </p:spTree>
    <p:extLst>
      <p:ext uri="{BB962C8B-B14F-4D97-AF65-F5344CB8AC3E}">
        <p14:creationId xmlns:p14="http://schemas.microsoft.com/office/powerpoint/2010/main" val="27360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4676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Lí do chọn đề tài, mục đích và </a:t>
            </a:r>
            <a:b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 của đồ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2. Mục đích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Xây dựng 1 website bán hàng trực tuyến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Cũng cố kiến thức và kỹ năng lập trình</a:t>
            </a:r>
          </a:p>
          <a:p>
            <a:pPr marL="57150" indent="0">
              <a:buNone/>
            </a:pPr>
            <a:r>
              <a:rPr lang="en-US" sz="3600">
                <a:ea typeface="+mn-ea"/>
                <a:cs typeface="+mn-cs"/>
              </a:rPr>
              <a:t>3. Yêu cầu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>
                <a:ea typeface="+mn-ea"/>
                <a:cs typeface="+mn-cs"/>
              </a:rPr>
              <a:t>Xây dựng 1 website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>
                <a:ea typeface="+mn-ea"/>
                <a:cs typeface="+mn-cs"/>
              </a:rPr>
              <a:t>Hổ trợ giỏ hàng và đặt hàng trực tiếp trên website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>
                <a:ea typeface="+mn-ea"/>
                <a:cs typeface="+mn-cs"/>
              </a:rPr>
              <a:t>Phạm vi: Sử dụng trực tuyến online</a:t>
            </a:r>
          </a:p>
        </p:txBody>
      </p:sp>
    </p:spTree>
    <p:extLst>
      <p:ext uri="{BB962C8B-B14F-4D97-AF65-F5344CB8AC3E}">
        <p14:creationId xmlns:p14="http://schemas.microsoft.com/office/powerpoint/2010/main" val="333314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8486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Phân tích và thiết kế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Kiến trúc hệ thống</a:t>
            </a:r>
          </a:p>
          <a:p>
            <a:pPr marL="514350" indent="-514350">
              <a:buAutoNum type="arabicPeriod"/>
            </a:pPr>
            <a:r>
              <a:rPr lang="en-US"/>
              <a:t>Sơ đồ chức năng</a:t>
            </a:r>
          </a:p>
          <a:p>
            <a:pPr marL="514350" indent="-514350">
              <a:buAutoNum type="arabicPeriod"/>
            </a:pPr>
            <a:r>
              <a:rPr lang="en-US"/>
              <a:t>Mô hình dữ liệu mức quan niệm</a:t>
            </a:r>
          </a:p>
          <a:p>
            <a:pPr marL="514350" indent="-514350">
              <a:buAutoNum type="arabicPeriod"/>
            </a:pPr>
            <a:r>
              <a:rPr lang="en-US"/>
              <a:t>Cơ sở dữ liệu</a:t>
            </a:r>
          </a:p>
          <a:p>
            <a:pPr marL="514350" indent="-51435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 Kiến trúc hệ thống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994" y="1524000"/>
            <a:ext cx="6094012" cy="45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7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II.2 Sơ đồ chức năng</a:t>
            </a:r>
            <a:endParaRPr lang="en-US" sz="36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9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3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724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II.3 Mô hình dữ liệu mức quan niệm</a:t>
            </a:r>
            <a:endParaRPr lang="en-US" sz="360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87" y="1295400"/>
            <a:ext cx="7845413" cy="51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3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II.4 Cơ sở dữ liệu</a:t>
            </a:r>
            <a:endParaRPr lang="en-US" sz="36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8454A-98B3-405B-A9F7-7A6187F8B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09" y="1828800"/>
            <a:ext cx="8459381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2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</TotalTime>
  <Words>459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Office Theme</vt:lpstr>
      <vt:lpstr>BÁO CÁO ĐỒ ÁN NIÊN LUẬN CƠ SỞ</vt:lpstr>
      <vt:lpstr>Nội dung đồ án</vt:lpstr>
      <vt:lpstr>I. Lí do chọn đề tài, mục đích và  yêu cầu của đồ án</vt:lpstr>
      <vt:lpstr>I. Lí do chọn đề tài, mục đích và  yêu cầu của đồ án</vt:lpstr>
      <vt:lpstr>II. Phân tích và thiết kế hệ thống</vt:lpstr>
      <vt:lpstr>II.1 Kiến trúc hệ thống</vt:lpstr>
      <vt:lpstr>II.2 Sơ đồ chức năng</vt:lpstr>
      <vt:lpstr>II.3 Mô hình dữ liệu mức quan niệm</vt:lpstr>
      <vt:lpstr>II.4 Cơ sở dữ liệu</vt:lpstr>
      <vt:lpstr>III. Công nghệ và công cụ thực hiện</vt:lpstr>
      <vt:lpstr>IV. Kết quả chương trình</vt:lpstr>
      <vt:lpstr>Một số giao diện của chương trình</vt:lpstr>
      <vt:lpstr>Một số giao diện của chương trình</vt:lpstr>
      <vt:lpstr>Một số giao diện của chương trình</vt:lpstr>
      <vt:lpstr>Demo</vt:lpstr>
      <vt:lpstr>Kết thúc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haidang</dc:creator>
  <cp:lastModifiedBy>Vĩ Kudo</cp:lastModifiedBy>
  <cp:revision>289</cp:revision>
  <cp:lastPrinted>1601-01-01T00:00:00Z</cp:lastPrinted>
  <dcterms:created xsi:type="dcterms:W3CDTF">2010-04-25T17:25:44Z</dcterms:created>
  <dcterms:modified xsi:type="dcterms:W3CDTF">2018-10-29T06:53:38Z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