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76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A4A-AF0F-4871-BECF-2DE37D95BB29}" type="datetimeFigureOut">
              <a:rPr lang="en-US" smtClean="0"/>
              <a:t>15/11/2018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FFA-2350-4D31-A8A1-DCE40DE3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A9625-B92F-4738-B04E-5E43B8FBB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7D0C5-2569-49B1-9FA5-343068FD6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D381B-075D-4395-B0BE-3616C7E5C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52B83-B224-423D-A17E-6FF245E65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92C67-4D4C-4834-BE4B-F7F706D2C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4EA7A-3355-43EF-835C-5716313CE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F2CC-0358-46E2-8DE9-370B659A3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A6D4-7B75-4F7A-BEEB-AF50FC94B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83B16-4C7E-4CA1-9BB5-A70AA45DE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4206F-2B65-45A3-BC71-F386ECF89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B195-9849-4896-A03E-C8638189E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D5EEDD-3696-4F7C-B312-A33F395FD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87647"/>
            <a:ext cx="6553200" cy="70888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</a:rPr>
              <a:t>BÁO CÁO ĐỒ ÁN NIÊN LUẬN CƠ SỞ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1828800"/>
          </a:xfrm>
        </p:spPr>
        <p:txBody>
          <a:bodyPr/>
          <a:lstStyle/>
          <a:p>
            <a:pPr lvl="1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</a:t>
            </a:r>
          </a:p>
          <a:p>
            <a:pPr lvl="1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  <a:p>
            <a:pPr lvl="1"/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85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dẫn: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1768577" y="4521695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hiện:</a:t>
            </a:r>
          </a:p>
          <a:p>
            <a:pPr algn="just"/>
            <a:r>
              <a:rPr lang="en-US"/>
              <a:t>Mã số sinh viên:</a:t>
            </a:r>
          </a:p>
          <a:p>
            <a:pPr algn="just"/>
            <a:r>
              <a:rPr lang="en-US"/>
              <a:t>Lớp</a:t>
            </a:r>
          </a:p>
          <a:p>
            <a:pPr algn="just"/>
            <a:r>
              <a:rPr lang="en-US"/>
              <a:t>Ngành:</a:t>
            </a:r>
          </a:p>
          <a:p>
            <a:pPr algn="just"/>
            <a:r>
              <a:rPr lang="en-US"/>
              <a:t>Chuyên ngành: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1600" y="2978646"/>
            <a:ext cx="6019800" cy="7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FF0000"/>
                </a:solidFill>
              </a:rPr>
              <a:t>Website </a:t>
            </a:r>
            <a:r>
              <a:rPr lang="en-US" sz="3200" kern="0" dirty="0" err="1">
                <a:solidFill>
                  <a:srgbClr val="FF0000"/>
                </a:solidFill>
              </a:rPr>
              <a:t>quản</a:t>
            </a: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</a:rPr>
              <a:t>lí</a:t>
            </a: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</a:rPr>
              <a:t>bán</a:t>
            </a: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</a:rPr>
              <a:t>truyện</a:t>
            </a:r>
            <a:endParaRPr lang="en-US" sz="3200" kern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3900" y="4521695"/>
            <a:ext cx="272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Nguyễn Văn Vĩ</a:t>
            </a:r>
          </a:p>
          <a:p>
            <a:pPr algn="just"/>
            <a:r>
              <a:rPr lang="en-US"/>
              <a:t>B1507343</a:t>
            </a:r>
          </a:p>
          <a:p>
            <a:pPr algn="just"/>
            <a:r>
              <a:rPr lang="en-US"/>
              <a:t>DI15V7A2</a:t>
            </a:r>
          </a:p>
          <a:p>
            <a:pPr algn="just"/>
            <a:r>
              <a:rPr lang="en-US"/>
              <a:t>Công nghệ thông tin</a:t>
            </a:r>
          </a:p>
          <a:p>
            <a:pPr algn="just"/>
            <a:r>
              <a:rPr lang="en-US"/>
              <a:t>Công nghệ thông 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4477" y="3854801"/>
            <a:ext cx="301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ThS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Diễm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5261" y="6172200"/>
            <a:ext cx="272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Cần Thơ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Công nghệ và công cụ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/>
              <a:t>Công nghệ: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Frontend: HTML, CSS, JavaScript, Boostrap, jQuery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Backend: Laravel (PHP Framework)</a:t>
            </a:r>
          </a:p>
          <a:p>
            <a:pPr marL="914400" lvl="1" indent="-514350">
              <a:buAutoNum type="alphaLcParenR"/>
            </a:pPr>
            <a:r>
              <a:rPr lang="en-US"/>
              <a:t>Cơ sở dữ liệu: MSQL</a:t>
            </a:r>
          </a:p>
          <a:p>
            <a:pPr marL="514350" indent="-514350">
              <a:buAutoNum type="arabicPeriod"/>
            </a:pPr>
            <a:r>
              <a:rPr lang="en-US"/>
              <a:t>Công cụ thực hiện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Xampp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41863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Xem</a:t>
            </a:r>
            <a:r>
              <a:rPr lang="en-US" sz="2400" dirty="0"/>
              <a:t> tin </a:t>
            </a:r>
            <a:r>
              <a:rPr lang="en-US" sz="2400" dirty="0" err="1"/>
              <a:t>tức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giỏ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giỏ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514350" indent="-514350">
              <a:buFontTx/>
              <a:buAutoNum type="arabicPeriod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399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9.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10.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tin </a:t>
            </a:r>
            <a:r>
              <a:rPr lang="en-US" sz="2400" dirty="0" err="1"/>
              <a:t>tức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11.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slide</a:t>
            </a:r>
          </a:p>
          <a:p>
            <a:pPr marL="0" indent="0">
              <a:buNone/>
            </a:pPr>
            <a:r>
              <a:rPr lang="en-US" sz="2400" dirty="0"/>
              <a:t>12.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user</a:t>
            </a:r>
          </a:p>
          <a:p>
            <a:pPr marL="0" indent="0">
              <a:buNone/>
            </a:pPr>
            <a:r>
              <a:rPr lang="en-US" sz="2400" dirty="0"/>
              <a:t>13.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hoá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14.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15.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16.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17.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khuyến</a:t>
            </a:r>
            <a:r>
              <a:rPr lang="en-US" sz="2400" dirty="0"/>
              <a:t> </a:t>
            </a:r>
            <a:r>
              <a:rPr lang="en-US" sz="2400" dirty="0" err="1"/>
              <a:t>mãi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4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0100"/>
            <a:ext cx="7971764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3517900"/>
            <a:ext cx="7946364" cy="2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 hàng và đặt hàng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828800"/>
            <a:ext cx="8399362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21200"/>
            <a:ext cx="3522562" cy="21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quản trị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4648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93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LẮNG NGHE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231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3095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267200"/>
          </a:xfrm>
        </p:spPr>
        <p:txBody>
          <a:bodyPr/>
          <a:lstStyle/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Lí do chọn đề tài, mục đích và yêu cầu của đồ án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Phân tích và thiết kế hệ thống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Công nghệ và công cụ thực hiện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Kết quả chương trình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Lí do chọn đề tài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Đáp ứng nhu cầu giải trí ngày càng lớn của con người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Các dịch vụ bán truyện hiện nay chưa cung cấp đầy đủ các sản phẩm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Cung cấp dịch vụ mua truyện trực tuyến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Cung cấp những sản phẩm truyện mới nhất được phát hành</a:t>
            </a:r>
          </a:p>
        </p:txBody>
      </p:sp>
    </p:spTree>
    <p:extLst>
      <p:ext uri="{BB962C8B-B14F-4D97-AF65-F5344CB8AC3E}">
        <p14:creationId xmlns:p14="http://schemas.microsoft.com/office/powerpoint/2010/main" val="273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57150" indent="0">
              <a:buNone/>
            </a:pPr>
            <a:r>
              <a:rPr lang="en-US" sz="3600" dirty="0">
                <a:ea typeface="+mn-ea"/>
                <a:cs typeface="+mn-cs"/>
              </a:rPr>
              <a:t>3. </a:t>
            </a:r>
            <a:r>
              <a:rPr lang="en-US" sz="3600" dirty="0" err="1">
                <a:ea typeface="+mn-ea"/>
                <a:cs typeface="+mn-cs"/>
              </a:rPr>
              <a:t>Yêu</a:t>
            </a:r>
            <a:r>
              <a:rPr lang="en-US" sz="3600" dirty="0">
                <a:ea typeface="+mn-ea"/>
                <a:cs typeface="+mn-cs"/>
              </a:rPr>
              <a:t> </a:t>
            </a:r>
            <a:r>
              <a:rPr lang="en-US" sz="3600" dirty="0" err="1">
                <a:ea typeface="+mn-ea"/>
                <a:cs typeface="+mn-cs"/>
              </a:rPr>
              <a:t>cầu</a:t>
            </a:r>
            <a:endParaRPr lang="en-US" sz="3600" dirty="0">
              <a:ea typeface="+mn-ea"/>
              <a:cs typeface="+mn-cs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Xây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dựng</a:t>
            </a:r>
            <a:r>
              <a:rPr lang="en-US" dirty="0">
                <a:ea typeface="+mn-ea"/>
                <a:cs typeface="+mn-cs"/>
              </a:rPr>
              <a:t> 1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Hổ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trợ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giỏ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và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đặt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trực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tiếp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trên</a:t>
            </a:r>
            <a:r>
              <a:rPr lang="en-US" dirty="0">
                <a:ea typeface="+mn-ea"/>
                <a:cs typeface="+mn-cs"/>
              </a:rPr>
              <a:t>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Phạm</a:t>
            </a:r>
            <a:r>
              <a:rPr lang="en-US" dirty="0">
                <a:ea typeface="+mn-ea"/>
                <a:cs typeface="+mn-cs"/>
              </a:rPr>
              <a:t> vi: </a:t>
            </a:r>
            <a:r>
              <a:rPr lang="en-US" dirty="0" err="1">
                <a:ea typeface="+mn-ea"/>
                <a:cs typeface="+mn-cs"/>
              </a:rPr>
              <a:t>Sử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dụng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err="1">
                <a:ea typeface="+mn-ea"/>
                <a:cs typeface="+mn-cs"/>
              </a:rPr>
              <a:t>trực</a:t>
            </a:r>
            <a:r>
              <a:rPr lang="en-US">
                <a:ea typeface="+mn-ea"/>
                <a:cs typeface="+mn-cs"/>
              </a:rPr>
              <a:t> tuyến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1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848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và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Kiến trúc hệ thống</a:t>
            </a:r>
          </a:p>
          <a:p>
            <a:pPr marL="514350" indent="-514350">
              <a:buAutoNum type="arabicPeriod"/>
            </a:pPr>
            <a:r>
              <a:rPr lang="en-US"/>
              <a:t>Sơ đồ chức năng</a:t>
            </a:r>
          </a:p>
          <a:p>
            <a:pPr marL="514350" indent="-514350">
              <a:buAutoNum type="arabicPeriod"/>
            </a:pPr>
            <a:r>
              <a:rPr lang="en-US"/>
              <a:t>Mô hình dữ liệu mức quan niệm</a:t>
            </a:r>
          </a:p>
          <a:p>
            <a:pPr marL="514350" indent="-514350">
              <a:buAutoNum type="arabicPeriod"/>
            </a:pPr>
            <a:r>
              <a:rPr lang="en-US"/>
              <a:t>Cơ sở dữ liệu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 Kiến trúc hệ thống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94" y="1524000"/>
            <a:ext cx="6094012" cy="45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 Sơ đồ chức năng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II.3 Mô hình dữ liệu mức quan niệm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7" y="1295400"/>
            <a:ext cx="7845413" cy="51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 Cơ sở dữ liệu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8454A-98B3-405B-A9F7-7A6187F8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1828800"/>
            <a:ext cx="845938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457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BÁO CÁO ĐỒ ÁN NIÊN LUẬN CƠ SỞ</vt:lpstr>
      <vt:lpstr>Nội dung đồ án</vt:lpstr>
      <vt:lpstr>I. Lí do chọn đề tài, mục đích và  yêu cầu của đồ án</vt:lpstr>
      <vt:lpstr>I. Lí do chọn đề tài, mục đích và  yêu cầu của đồ án</vt:lpstr>
      <vt:lpstr>II. Phân tích và thiết kế hệ thống</vt:lpstr>
      <vt:lpstr>II.1 Kiến trúc hệ thống</vt:lpstr>
      <vt:lpstr>II.2 Sơ đồ chức năng</vt:lpstr>
      <vt:lpstr>II.3 Mô hình dữ liệu mức quan niệm</vt:lpstr>
      <vt:lpstr>II.4 Cơ sở dữ liệu</vt:lpstr>
      <vt:lpstr>III. Công nghệ và công cụ thực hiện</vt:lpstr>
      <vt:lpstr>IV. Kết quả chương trình</vt:lpstr>
      <vt:lpstr>Một số giao diện của chương trình</vt:lpstr>
      <vt:lpstr>Một số giao diện của chương trình</vt:lpstr>
      <vt:lpstr>Một số giao diện của chương trình</vt:lpstr>
      <vt:lpstr>Demo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haidang</dc:creator>
  <cp:lastModifiedBy>Vĩ Kudo</cp:lastModifiedBy>
  <cp:revision>291</cp:revision>
  <cp:lastPrinted>1601-01-01T00:00:00Z</cp:lastPrinted>
  <dcterms:created xsi:type="dcterms:W3CDTF">2010-04-25T17:25:44Z</dcterms:created>
  <dcterms:modified xsi:type="dcterms:W3CDTF">2018-11-15T06:53:49Z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