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2"/>
  </p:notesMasterIdLst>
  <p:sldIdLst>
    <p:sldId id="256" r:id="rId2"/>
    <p:sldId id="257" r:id="rId3"/>
    <p:sldId id="258" r:id="rId4"/>
    <p:sldId id="259" r:id="rId5"/>
    <p:sldId id="261" r:id="rId6"/>
    <p:sldId id="262" r:id="rId7"/>
    <p:sldId id="260" r:id="rId8"/>
    <p:sldId id="265" r:id="rId9"/>
    <p:sldId id="263" r:id="rId10"/>
    <p:sldId id="264" r:id="rId11"/>
  </p:sldIdLst>
  <p:sldSz cx="9144000" cy="6858000" type="screen4x3"/>
  <p:notesSz cx="6735763" cy="986948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70351"/>
  </p:normalViewPr>
  <p:slideViewPr>
    <p:cSldViewPr snapToGrid="0">
      <p:cViewPr varScale="1">
        <p:scale>
          <a:sx n="81" d="100"/>
          <a:sy n="81" d="100"/>
        </p:scale>
        <p:origin x="265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2DE21E6D-E9C1-4E43-923D-6FE4F1361C56}" type="datetimeFigureOut">
              <a:rPr lang="en-VN" smtClean="0"/>
              <a:t>19/10/2023</a:t>
            </a:fld>
            <a:endParaRPr lang="en-VN"/>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111EFACE-9645-914F-85D0-A99EAD960EA4}" type="slidenum">
              <a:rPr lang="en-VN" smtClean="0"/>
              <a:t>‹#›</a:t>
            </a:fld>
            <a:endParaRPr lang="en-VN"/>
          </a:p>
        </p:txBody>
      </p:sp>
    </p:spTree>
    <p:extLst>
      <p:ext uri="{BB962C8B-B14F-4D97-AF65-F5344CB8AC3E}">
        <p14:creationId xmlns:p14="http://schemas.microsoft.com/office/powerpoint/2010/main" val="243547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50000"/>
              </a:lnSpc>
              <a:buFont typeface="Times New Roman" panose="02020603050405020304" pitchFamily="18" charset="0"/>
              <a:buChar char="-"/>
            </a:pPr>
            <a:r>
              <a:rPr lang="en-US" sz="1800" b="1" dirty="0" err="1">
                <a:solidFill>
                  <a:srgbClr val="000000"/>
                </a:solidFill>
                <a:effectLst/>
                <a:latin typeface="Times New Roman" panose="02020603050405020304" pitchFamily="18" charset="0"/>
                <a:ea typeface="Calibri" panose="020F0502020204030204" pitchFamily="34" charset="0"/>
              </a:rPr>
              <a:t>Tự</a:t>
            </a:r>
            <a:r>
              <a:rPr lang="en-US" sz="1800" b="1" dirty="0">
                <a:solidFill>
                  <a:srgbClr val="000000"/>
                </a:solidFill>
                <a:effectLst/>
                <a:latin typeface="Times New Roman" panose="02020603050405020304" pitchFamily="18" charset="0"/>
                <a:ea typeface="Calibri" panose="020F0502020204030204" pitchFamily="34" charset="0"/>
              </a:rPr>
              <a:t> do </a:t>
            </a:r>
            <a:r>
              <a:rPr lang="en-US" sz="1800" b="1" dirty="0" err="1">
                <a:solidFill>
                  <a:srgbClr val="000000"/>
                </a:solidFill>
                <a:effectLst/>
                <a:latin typeface="Times New Roman" panose="02020603050405020304" pitchFamily="18" charset="0"/>
                <a:ea typeface="Calibri" panose="020F0502020204030204" pitchFamily="34" charset="0"/>
              </a:rPr>
              <a:t>sử</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GPL </a:t>
            </a:r>
            <a:r>
              <a:rPr lang="en-US" sz="1800" dirty="0" err="1">
                <a:solidFill>
                  <a:srgbClr val="000000"/>
                </a:solidFill>
                <a:effectLst/>
                <a:latin typeface="Times New Roman" panose="02020603050405020304" pitchFamily="18" charset="0"/>
                <a:ea typeface="Calibri" panose="020F0502020204030204" pitchFamily="34" charset="0"/>
              </a:rPr>
              <a:t>cho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phép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người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dùng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tự</a:t>
            </a:r>
            <a:r>
              <a:rPr lang="en-US" sz="1800" dirty="0">
                <a:solidFill>
                  <a:srgbClr val="000000"/>
                </a:solidFill>
                <a:effectLst/>
                <a:latin typeface="Times New Roman" panose="02020603050405020304" pitchFamily="18" charset="0"/>
                <a:ea typeface="Calibri" panose="020F0502020204030204" pitchFamily="34" charset="0"/>
              </a:rPr>
              <a:t> do </a:t>
            </a:r>
            <a:r>
              <a:rPr lang="en-US" sz="1800" dirty="0" err="1">
                <a:solidFill>
                  <a:srgbClr val="000000"/>
                </a:solidFill>
                <a:effectLst/>
                <a:latin typeface="Times New Roman" panose="02020603050405020304" pitchFamily="18" charset="0"/>
                <a:ea typeface="Calibri" panose="020F0502020204030204" pitchFamily="34" charset="0"/>
              </a:rPr>
              <a:t>sử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chạy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theo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ý</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muốn</a:t>
            </a:r>
            <a:r>
              <a:rPr lang="en-US" sz="1800" dirty="0">
                <a:solidFill>
                  <a:srgbClr val="000000"/>
                </a:solidFill>
                <a:effectLst/>
                <a:latin typeface="Times New Roman" panose="02020603050405020304" pitchFamily="18" charset="0"/>
                <a:ea typeface="Calibri" panose="020F0502020204030204" pitchFamily="34" charset="0"/>
              </a:rPr>
              <a:t>.</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US" sz="1800" b="1" dirty="0" err="1">
                <a:solidFill>
                  <a:srgbClr val="000000"/>
                </a:solidFill>
                <a:effectLst/>
                <a:latin typeface="Times New Roman" panose="02020603050405020304" pitchFamily="18" charset="0"/>
                <a:ea typeface="Calibri" panose="020F0502020204030204" pitchFamily="34" charset="0"/>
              </a:rPr>
              <a:t>Tự</a:t>
            </a:r>
            <a:r>
              <a:rPr lang="en-US" sz="1800" b="1" dirty="0">
                <a:solidFill>
                  <a:srgbClr val="000000"/>
                </a:solidFill>
                <a:effectLst/>
                <a:latin typeface="Times New Roman" panose="02020603050405020304" pitchFamily="18" charset="0"/>
                <a:ea typeface="Calibri" panose="020F0502020204030204" pitchFamily="34" charset="0"/>
              </a:rPr>
              <a:t> do </a:t>
            </a:r>
            <a:r>
              <a:rPr lang="en-US" sz="1800" b="1" dirty="0" err="1">
                <a:solidFill>
                  <a:srgbClr val="000000"/>
                </a:solidFill>
                <a:effectLst/>
                <a:latin typeface="Times New Roman" panose="02020603050405020304" pitchFamily="18" charset="0"/>
                <a:ea typeface="Calibri" panose="020F0502020204030204" pitchFamily="34" charset="0"/>
              </a:rPr>
              <a:t>phân</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phối</a:t>
            </a:r>
            <a:r>
              <a:rPr lang="en-US" sz="1800" b="1" dirty="0">
                <a:solidFill>
                  <a:srgbClr val="000000"/>
                </a:solidFill>
                <a:effectLst/>
                <a:latin typeface="Times New Roman" panose="02020603050405020304" pitchFamily="18" charset="0"/>
                <a:ea typeface="Calibri" panose="020F0502020204030204" pitchFamily="34" charset="0"/>
              </a:rPr>
              <a:t>:</a:t>
            </a:r>
            <a:r>
              <a:rPr lang="en-US" sz="1800" dirty="0">
                <a:solidFill>
                  <a:srgbClr val="000000"/>
                </a:solidFill>
                <a:effectLst/>
                <a:latin typeface="Times New Roman" panose="02020603050405020304" pitchFamily="18" charset="0"/>
                <a:ea typeface="Calibri" panose="020F0502020204030204" pitchFamily="34" charset="0"/>
              </a:rPr>
              <a:t> GPL </a:t>
            </a:r>
            <a:r>
              <a:rPr lang="en-US" sz="1800" dirty="0" err="1">
                <a:solidFill>
                  <a:srgbClr val="000000"/>
                </a:solidFill>
                <a:effectLst/>
                <a:latin typeface="Times New Roman" panose="02020603050405020304" pitchFamily="18" charset="0"/>
                <a:ea typeface="Calibri" panose="020F0502020204030204" pitchFamily="34" charset="0"/>
              </a:rPr>
              <a:t>cho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phép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người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dùng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sao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chép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phối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chia </a:t>
            </a:r>
            <a:r>
              <a:rPr lang="en-US" sz="1800" dirty="0" err="1">
                <a:solidFill>
                  <a:srgbClr val="000000"/>
                </a:solidFill>
                <a:effectLst/>
                <a:latin typeface="Times New Roman" panose="02020603050405020304" pitchFamily="18" charset="0"/>
                <a:ea typeface="Calibri" panose="020F0502020204030204" pitchFamily="34" charset="0"/>
              </a:rPr>
              <a:t>sẻ</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kỳ</a:t>
            </a:r>
            <a:r>
              <a:rPr lang="en-US" sz="1800" dirty="0">
                <a:solidFill>
                  <a:srgbClr val="000000"/>
                </a:solidFill>
                <a:effectLst/>
                <a:latin typeface="Times New Roman" panose="02020603050405020304" pitchFamily="18" charset="0"/>
                <a:ea typeface="Calibri" panose="020F0502020204030204" pitchFamily="34" charset="0"/>
              </a:rPr>
              <a:t> ai.</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US" sz="1800" b="1" dirty="0" err="1">
                <a:solidFill>
                  <a:srgbClr val="000000"/>
                </a:solidFill>
                <a:effectLst/>
                <a:latin typeface="Times New Roman" panose="02020603050405020304" pitchFamily="18" charset="0"/>
                <a:ea typeface="Calibri" panose="020F0502020204030204" pitchFamily="34" charset="0"/>
              </a:rPr>
              <a:t>Tự</a:t>
            </a:r>
            <a:r>
              <a:rPr lang="en-US" sz="1800" b="1" dirty="0">
                <a:solidFill>
                  <a:srgbClr val="000000"/>
                </a:solidFill>
                <a:effectLst/>
                <a:latin typeface="Times New Roman" panose="02020603050405020304" pitchFamily="18" charset="0"/>
                <a:ea typeface="Calibri" panose="020F0502020204030204" pitchFamily="34" charset="0"/>
              </a:rPr>
              <a:t> do </a:t>
            </a:r>
            <a:r>
              <a:rPr lang="en-US" sz="1800" b="1" dirty="0" err="1">
                <a:solidFill>
                  <a:srgbClr val="000000"/>
                </a:solidFill>
                <a:effectLst/>
                <a:latin typeface="Times New Roman" panose="02020603050405020304" pitchFamily="18" charset="0"/>
                <a:ea typeface="Calibri" panose="020F0502020204030204" pitchFamily="34" charset="0"/>
              </a:rPr>
              <a:t>sửa</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đổi</a:t>
            </a:r>
            <a:r>
              <a:rPr lang="en-US" sz="1800" b="1" dirty="0">
                <a:solidFill>
                  <a:srgbClr val="000000"/>
                </a:solidFill>
                <a:effectLst/>
                <a:latin typeface="Times New Roman" panose="02020603050405020304" pitchFamily="18" charset="0"/>
                <a:ea typeface="Calibri" panose="020F0502020204030204" pitchFamily="34" charset="0"/>
              </a:rPr>
              <a:t>:</a:t>
            </a:r>
            <a:r>
              <a:rPr lang="en-US" sz="1800" dirty="0">
                <a:solidFill>
                  <a:srgbClr val="000000"/>
                </a:solidFill>
                <a:effectLst/>
                <a:latin typeface="Times New Roman" panose="02020603050405020304" pitchFamily="18" charset="0"/>
                <a:ea typeface="Calibri" panose="020F0502020204030204" pitchFamily="34" charset="0"/>
              </a:rPr>
              <a:t> GPL </a:t>
            </a:r>
            <a:r>
              <a:rPr lang="en-US" sz="1800" dirty="0" err="1">
                <a:solidFill>
                  <a:srgbClr val="000000"/>
                </a:solidFill>
                <a:effectLst/>
                <a:latin typeface="Times New Roman" panose="02020603050405020304" pitchFamily="18" charset="0"/>
                <a:ea typeface="Calibri" panose="020F0502020204030204" pitchFamily="34" charset="0"/>
              </a:rPr>
              <a:t>cho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phép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người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dùng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đổi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cải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tiến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theo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cầu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của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mình</a:t>
            </a:r>
            <a:r>
              <a:rPr lang="en-US" sz="1800" dirty="0">
                <a:solidFill>
                  <a:srgbClr val="000000"/>
                </a:solidFill>
                <a:effectLst/>
                <a:latin typeface="Times New Roman" panose="02020603050405020304" pitchFamily="18" charset="0"/>
                <a:ea typeface="Calibri" panose="020F0502020204030204" pitchFamily="34" charset="0"/>
              </a:rPr>
              <a:t>.</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US" sz="1800" b="1" dirty="0" err="1">
                <a:solidFill>
                  <a:srgbClr val="000000"/>
                </a:solidFill>
                <a:effectLst/>
                <a:latin typeface="Times New Roman" panose="02020603050405020304" pitchFamily="18" charset="0"/>
                <a:ea typeface="Calibri" panose="020F0502020204030204" pitchFamily="34" charset="0"/>
              </a:rPr>
              <a:t>Bảo</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vệ</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quyền</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tự</a:t>
            </a:r>
            <a:r>
              <a:rPr lang="en-US" sz="1800" b="1" dirty="0">
                <a:solidFill>
                  <a:srgbClr val="000000"/>
                </a:solidFill>
                <a:effectLst/>
                <a:latin typeface="Times New Roman" panose="02020603050405020304" pitchFamily="18" charset="0"/>
                <a:ea typeface="Calibri" panose="020F0502020204030204" pitchFamily="34" charset="0"/>
              </a:rPr>
              <a:t> do:</a:t>
            </a:r>
            <a:r>
              <a:rPr lang="en-US" sz="1800" dirty="0">
                <a:solidFill>
                  <a:srgbClr val="000000"/>
                </a:solidFill>
                <a:effectLst/>
                <a:latin typeface="Times New Roman" panose="02020603050405020304" pitchFamily="18" charset="0"/>
                <a:ea typeface="Calibri" panose="020F0502020204030204" pitchFamily="34" charset="0"/>
              </a:rPr>
              <a:t> GPL </a:t>
            </a:r>
            <a:r>
              <a:rPr lang="en-US" sz="1800" dirty="0" err="1">
                <a:solidFill>
                  <a:srgbClr val="000000"/>
                </a:solidFill>
                <a:effectLst/>
                <a:latin typeface="Times New Roman" panose="02020603050405020304" pitchFamily="18" charset="0"/>
                <a:ea typeface="Calibri" panose="020F0502020204030204" pitchFamily="34" charset="0"/>
              </a:rPr>
              <a:t>đảm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bảo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rằng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kỳ</a:t>
            </a:r>
            <a:r>
              <a:rPr lang="en-US" sz="1800" dirty="0">
                <a:solidFill>
                  <a:srgbClr val="000000"/>
                </a:solidFill>
                <a:effectLst/>
                <a:latin typeface="Times New Roman" panose="02020603050405020304" pitchFamily="18" charset="0"/>
                <a:ea typeface="Calibri" panose="020F0502020204030204" pitchFamily="34" charset="0"/>
              </a:rPr>
              <a:t> ai </a:t>
            </a:r>
            <a:r>
              <a:rPr lang="en-US" sz="1800" dirty="0" err="1">
                <a:solidFill>
                  <a:srgbClr val="000000"/>
                </a:solidFill>
                <a:effectLst/>
                <a:latin typeface="Times New Roman" panose="02020603050405020304" pitchFamily="18" charset="0"/>
                <a:ea typeface="Calibri" panose="020F0502020204030204" pitchFamily="34" charset="0"/>
              </a:rPr>
              <a:t>nhận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được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cũng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phải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được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cung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cấp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nguồn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quyền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tự</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như</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người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phối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nó</a:t>
            </a:r>
            <a:r>
              <a:rPr lang="en-US" sz="1800" dirty="0">
                <a:solidFill>
                  <a:srgbClr val="000000"/>
                </a:solidFill>
                <a:effectLst/>
                <a:latin typeface="Times New Roman" panose="02020603050405020304" pitchFamily="18" charset="0"/>
                <a:ea typeface="Calibri" panose="020F0502020204030204" pitchFamily="34" charset="0"/>
              </a:rPr>
              <a:t>.</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US" sz="1800" b="1" dirty="0" err="1">
                <a:solidFill>
                  <a:srgbClr val="000000"/>
                </a:solidFill>
                <a:effectLst/>
                <a:latin typeface="Times New Roman" panose="02020603050405020304" pitchFamily="18" charset="0"/>
                <a:ea typeface="Calibri" panose="020F0502020204030204" pitchFamily="34" charset="0"/>
              </a:rPr>
              <a:t>Điều</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kiện</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tái</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phân</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phối</a:t>
            </a:r>
            <a:r>
              <a:rPr lang="en-US" sz="1800" b="1" dirty="0">
                <a:solidFill>
                  <a:srgbClr val="000000"/>
                </a:solidFill>
                <a:effectLst/>
                <a:latin typeface="Times New Roman" panose="02020603050405020304" pitchFamily="18" charset="0"/>
                <a:ea typeface="Calibri" panose="020F0502020204030204" pitchFamily="34" charset="0"/>
              </a:rPr>
              <a: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Nếu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một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được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xây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dựng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dựa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trên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GPL, </a:t>
            </a:r>
            <a:r>
              <a:rPr lang="en-US" sz="1800" dirty="0" err="1">
                <a:solidFill>
                  <a:srgbClr val="000000"/>
                </a:solidFill>
                <a:effectLst/>
                <a:latin typeface="Times New Roman" panose="02020603050405020304" pitchFamily="18" charset="0"/>
                <a:ea typeface="Calibri" panose="020F0502020204030204" pitchFamily="34" charset="0"/>
              </a:rPr>
              <a:t>thì</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mới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cũng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phải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được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phát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hành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dưới</a:t>
            </a:r>
            <a:r>
              <a:rPr lang="en-US" sz="1800" dirty="0">
                <a:solidFill>
                  <a:srgbClr val="000000"/>
                </a:solidFill>
                <a:effectLst/>
                <a:latin typeface="Times New Roman" panose="02020603050405020304" pitchFamily="18" charset="0"/>
                <a:ea typeface="Calibri" panose="020F0502020204030204" pitchFamily="34" charset="0"/>
              </a:rPr>
              <a:t> GPL.</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US" sz="1800" b="1" dirty="0" err="1">
                <a:solidFill>
                  <a:srgbClr val="000000"/>
                </a:solidFill>
                <a:effectLst/>
                <a:latin typeface="Times New Roman" panose="02020603050405020304" pitchFamily="18" charset="0"/>
                <a:ea typeface="Calibri" panose="020F0502020204030204" pitchFamily="34" charset="0"/>
              </a:rPr>
              <a:t>Không</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phân</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biệt</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đối</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xử</a:t>
            </a:r>
            <a:r>
              <a:rPr lang="en-US" sz="1800" b="1" dirty="0">
                <a:solidFill>
                  <a:srgbClr val="000000"/>
                </a:solidFill>
                <a:effectLst/>
                <a:latin typeface="Times New Roman" panose="02020603050405020304" pitchFamily="18" charset="0"/>
                <a:ea typeface="Calibri" panose="020F0502020204030204" pitchFamily="34" charset="0"/>
              </a:rPr>
              <a:t>:</a:t>
            </a:r>
            <a:r>
              <a:rPr lang="en-US" sz="1800" dirty="0">
                <a:solidFill>
                  <a:srgbClr val="000000"/>
                </a:solidFill>
                <a:effectLst/>
                <a:latin typeface="Times New Roman" panose="02020603050405020304" pitchFamily="18" charset="0"/>
                <a:ea typeface="Calibri" panose="020F0502020204030204" pitchFamily="34" charset="0"/>
              </a:rPr>
              <a:t> GPL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biệt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đối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xử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giữa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hoặc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tổ</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chức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đảm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bảo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rằng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mọi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người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đều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quyền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phối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đổi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chương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trình</a:t>
            </a:r>
            <a:r>
              <a:rPr lang="en-US" sz="1800" dirty="0">
                <a:solidFill>
                  <a:srgbClr val="000000"/>
                </a:solidFill>
                <a:effectLst/>
                <a:latin typeface="Times New Roman" panose="02020603050405020304" pitchFamily="18" charset="0"/>
                <a:ea typeface="Calibri" panose="020F0502020204030204" pitchFamily="34" charset="0"/>
              </a:rPr>
              <a:t>.</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US" sz="1800" b="1" dirty="0" err="1">
                <a:solidFill>
                  <a:srgbClr val="000000"/>
                </a:solidFill>
                <a:effectLst/>
                <a:latin typeface="Times New Roman" panose="02020603050405020304" pitchFamily="18" charset="0"/>
                <a:ea typeface="Calibri" panose="020F0502020204030204" pitchFamily="34" charset="0"/>
              </a:rPr>
              <a:t>Bảo</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vệ</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quyền</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tác</a:t>
            </a:r>
            <a:r>
              <a:rPr lang="en-US" sz="1800" b="1" dirty="0">
                <a:solidFill>
                  <a:srgbClr val="000000"/>
                </a:solidFill>
                <a:effectLst/>
                <a:latin typeface="Times New Roman" panose="02020603050405020304" pitchFamily="18" charset="0"/>
                <a:ea typeface="Calibri" panose="020F0502020204030204" pitchFamily="34" charset="0"/>
              </a:rPr>
              <a:t> </a:t>
            </a:r>
            <a:r>
              <a:rPr lang="en-US" sz="1800" b="1" dirty="0" err="1">
                <a:solidFill>
                  <a:srgbClr val="000000"/>
                </a:solidFill>
                <a:effectLst/>
                <a:latin typeface="Times New Roman" panose="02020603050405020304" pitchFamily="18" charset="0"/>
                <a:ea typeface="Calibri" panose="020F0502020204030204" pitchFamily="34" charset="0"/>
              </a:rPr>
              <a:t>giả</a:t>
            </a:r>
            <a:r>
              <a:rPr lang="en-US" sz="1800" dirty="0">
                <a:solidFill>
                  <a:srgbClr val="000000"/>
                </a:solidFill>
                <a:effectLst/>
                <a:latin typeface="Times New Roman" panose="02020603050405020304" pitchFamily="18" charset="0"/>
                <a:ea typeface="Calibri" panose="020F0502020204030204" pitchFamily="34" charset="0"/>
              </a:rPr>
              <a:t>: GPL </a:t>
            </a:r>
            <a:r>
              <a:rPr lang="en-US" sz="1800" dirty="0" err="1">
                <a:solidFill>
                  <a:srgbClr val="000000"/>
                </a:solidFill>
                <a:effectLst/>
                <a:latin typeface="Times New Roman" panose="02020603050405020304" pitchFamily="18" charset="0"/>
                <a:ea typeface="Calibri" panose="020F0502020204030204" pitchFamily="34" charset="0"/>
              </a:rPr>
              <a:t>yêu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cầu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giả</a:t>
            </a:r>
            <a:r>
              <a:rPr lang="en-US" sz="1800" dirty="0">
                <a:solidFill>
                  <a:srgbClr val="000000"/>
                </a:solidFill>
                <a:effectLst/>
                <a:latin typeface="Times New Roman" panose="02020603050405020304" pitchFamily="18" charset="0"/>
                <a:ea typeface="Calibri" panose="020F0502020204030204" pitchFamily="34" charset="0"/>
              </a:rPr>
              <a:t> ban </a:t>
            </a:r>
            <a:r>
              <a:rPr lang="en-US" sz="1800" dirty="0" err="1">
                <a:solidFill>
                  <a:srgbClr val="000000"/>
                </a:solidFill>
                <a:effectLst/>
                <a:latin typeface="Times New Roman" panose="02020603050405020304" pitchFamily="18" charset="0"/>
                <a:ea typeface="Calibri" panose="020F0502020204030204" pitchFamily="34" charset="0"/>
              </a:rPr>
              <a:t>đầu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được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ghi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nhận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bảo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vệ</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quyền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giả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của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họ</a:t>
            </a:r>
            <a:r>
              <a:rPr lang="en-US" sz="1800" dirty="0">
                <a:solidFill>
                  <a:srgbClr val="000000"/>
                </a:solidFill>
                <a:effectLst/>
                <a:latin typeface="Times New Roman" panose="02020603050405020304" pitchFamily="18" charset="0"/>
                <a:ea typeface="Calibri" panose="020F0502020204030204" pitchFamily="34" charset="0"/>
              </a:rPr>
              <a:t>.</a:t>
            </a:r>
            <a:endParaRPr lang="en-VN" sz="1800" dirty="0">
              <a:solidFill>
                <a:srgbClr val="000000"/>
              </a:solidFill>
              <a:effectLst/>
              <a:latin typeface="Times New Roman" panose="02020603050405020304" pitchFamily="18" charset="0"/>
              <a:ea typeface="Calibri" panose="020F0502020204030204" pitchFamily="34" charset="0"/>
            </a:endParaRPr>
          </a:p>
          <a:p>
            <a:endParaRPr lang="en-VN" dirty="0"/>
          </a:p>
        </p:txBody>
      </p:sp>
      <p:sp>
        <p:nvSpPr>
          <p:cNvPr id="4" name="Slide Number Placeholder 3"/>
          <p:cNvSpPr>
            <a:spLocks noGrp="1"/>
          </p:cNvSpPr>
          <p:nvPr>
            <p:ph type="sldNum" sz="quarter" idx="5"/>
          </p:nvPr>
        </p:nvSpPr>
        <p:spPr/>
        <p:txBody>
          <a:bodyPr/>
          <a:lstStyle/>
          <a:p>
            <a:fld id="{111EFACE-9645-914F-85D0-A99EAD960EA4}" type="slidenum">
              <a:rPr lang="en-VN" smtClean="0"/>
              <a:t>7</a:t>
            </a:fld>
            <a:endParaRPr lang="en-VN"/>
          </a:p>
        </p:txBody>
      </p:sp>
    </p:spTree>
    <p:extLst>
      <p:ext uri="{BB962C8B-B14F-4D97-AF65-F5344CB8AC3E}">
        <p14:creationId xmlns:p14="http://schemas.microsoft.com/office/powerpoint/2010/main" val="2019986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50000"/>
              </a:lnSpc>
              <a:buFont typeface="Times New Roman" panose="02020603050405020304" pitchFamily="18" charset="0"/>
              <a:buChar char="-"/>
            </a:pPr>
            <a:r>
              <a:rPr lang="vi-VN" sz="1800" b="1" dirty="0">
                <a:solidFill>
                  <a:srgbClr val="000000"/>
                </a:solidFill>
                <a:effectLst/>
                <a:latin typeface="Times New Roman" panose="02020603050405020304" pitchFamily="18" charset="0"/>
                <a:ea typeface="Calibri" panose="020F0502020204030204" pitchFamily="34" charset="0"/>
              </a:rPr>
              <a:t>Quyền sao chép:</a:t>
            </a:r>
            <a:r>
              <a:rPr lang="vi-VN" sz="1800" dirty="0">
                <a:solidFill>
                  <a:srgbClr val="000000"/>
                </a:solidFill>
                <a:effectLst/>
                <a:latin typeface="Times New Roman" panose="02020603050405020304" pitchFamily="18" charset="0"/>
                <a:ea typeface="Calibri" panose="020F0502020204030204" pitchFamily="34" charset="0"/>
              </a:rPr>
              <a:t> Có quyền sao chép, phân phối và truyền đạt bản sao của phần mềm GPL cho người khác.</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vi-VN" sz="1800" b="1" dirty="0">
                <a:solidFill>
                  <a:srgbClr val="000000"/>
                </a:solidFill>
                <a:effectLst/>
                <a:latin typeface="Times New Roman" panose="02020603050405020304" pitchFamily="18" charset="0"/>
                <a:ea typeface="Calibri" panose="020F0502020204030204" pitchFamily="34" charset="0"/>
              </a:rPr>
              <a:t>Quyền sửa đổi:</a:t>
            </a:r>
            <a:r>
              <a:rPr lang="vi-VN" sz="1800" dirty="0">
                <a:solidFill>
                  <a:srgbClr val="000000"/>
                </a:solidFill>
                <a:effectLst/>
                <a:latin typeface="Times New Roman" panose="02020603050405020304" pitchFamily="18" charset="0"/>
                <a:ea typeface="Calibri" panose="020F0502020204030204" pitchFamily="34" charset="0"/>
              </a:rPr>
              <a:t> Có quyền sửa đổi phần mềm GPL hoặc sử dụng các thành phần của nó để tạo ra các chương trình mới. </a:t>
            </a:r>
          </a:p>
          <a:p>
            <a:pPr marL="342900" lvl="0" indent="-342900" algn="just">
              <a:lnSpc>
                <a:spcPct val="150000"/>
              </a:lnSpc>
              <a:buFont typeface="Times New Roman" panose="02020603050405020304" pitchFamily="18" charset="0"/>
              <a:buChar char="-"/>
            </a:pPr>
            <a:endParaRPr lang="vi-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vi-VN" sz="1800" b="1" dirty="0">
                <a:solidFill>
                  <a:srgbClr val="000000"/>
                </a:solidFill>
                <a:effectLst/>
                <a:latin typeface="Times New Roman" panose="02020603050405020304" pitchFamily="18" charset="0"/>
                <a:ea typeface="Calibri" panose="020F0502020204030204" pitchFamily="34" charset="0"/>
              </a:rPr>
              <a:t>Quyền công khai mã nguồn:</a:t>
            </a:r>
            <a:r>
              <a:rPr lang="vi-VN" sz="1800" dirty="0">
                <a:solidFill>
                  <a:srgbClr val="000000"/>
                </a:solidFill>
                <a:effectLst/>
                <a:latin typeface="Times New Roman" panose="02020603050405020304" pitchFamily="18" charset="0"/>
                <a:ea typeface="Calibri" panose="020F0502020204030204" pitchFamily="34" charset="0"/>
              </a:rPr>
              <a:t> Bất kỳ chương trình nào được phân phối dựa trên phần mềm GPL đều phải đi kèm với mã nguồn hoặc cung cấp một phương tiện dễ dàng để lấy mã nguồn.</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vi-VN" sz="1800" b="1" dirty="0">
                <a:solidFill>
                  <a:srgbClr val="000000"/>
                </a:solidFill>
                <a:effectLst/>
                <a:latin typeface="Times New Roman" panose="02020603050405020304" pitchFamily="18" charset="0"/>
                <a:ea typeface="Calibri" panose="020F0502020204030204" pitchFamily="34" charset="0"/>
              </a:rPr>
              <a:t>Bảo vệ quyền của người dùng cuối:</a:t>
            </a:r>
            <a:r>
              <a:rPr lang="vi-VN" sz="1800" dirty="0">
                <a:solidFill>
                  <a:srgbClr val="000000"/>
                </a:solidFill>
                <a:effectLst/>
                <a:latin typeface="Times New Roman" panose="02020603050405020304" pitchFamily="18" charset="0"/>
                <a:ea typeface="Calibri" panose="020F0502020204030204" pitchFamily="34" charset="0"/>
              </a:rPr>
              <a:t> GPL bảo vệ quyền của người dùng cuối bằng cách đảm bảo rằng họ có quyền sử dụng, sao chép, sửa đổi và phân phối phần mềm theo các điều khoản của GPL.</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vi-VN" sz="1800" b="1" dirty="0">
                <a:solidFill>
                  <a:srgbClr val="000000"/>
                </a:solidFill>
                <a:effectLst/>
                <a:latin typeface="Times New Roman" panose="02020603050405020304" pitchFamily="18" charset="0"/>
                <a:ea typeface="Calibri" panose="020F0502020204030204" pitchFamily="34" charset="0"/>
              </a:rPr>
              <a:t>Liên kết với mã nguồn GPL:</a:t>
            </a:r>
            <a:r>
              <a:rPr lang="vi-VN" sz="1800" dirty="0">
                <a:solidFill>
                  <a:srgbClr val="000000"/>
                </a:solidFill>
                <a:effectLst/>
                <a:latin typeface="Times New Roman" panose="02020603050405020304" pitchFamily="18" charset="0"/>
                <a:ea typeface="Calibri" panose="020F0502020204030204" pitchFamily="34" charset="0"/>
              </a:rPr>
              <a:t> Nếu liên kết chương trình của mình với thư viện GPL, chương trình cũng phải tuân thủ GPL và phải được phân phối theo các điều khoản của GPL.</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vi-VN" sz="1800" b="1" dirty="0">
                <a:solidFill>
                  <a:srgbClr val="000000"/>
                </a:solidFill>
                <a:effectLst/>
                <a:latin typeface="Times New Roman" panose="02020603050405020304" pitchFamily="18" charset="0"/>
                <a:ea typeface="Calibri" panose="020F0502020204030204" pitchFamily="34" charset="0"/>
              </a:rPr>
              <a:t>Yêu cầu cho các phiên bản sửa đổi công cộng:</a:t>
            </a:r>
            <a:r>
              <a:rPr lang="vi-VN" sz="1800" dirty="0">
                <a:solidFill>
                  <a:srgbClr val="000000"/>
                </a:solidFill>
                <a:effectLst/>
                <a:latin typeface="Times New Roman" panose="02020603050405020304" pitchFamily="18" charset="0"/>
                <a:ea typeface="Calibri" panose="020F0502020204030204" pitchFamily="34" charset="0"/>
              </a:rPr>
              <a:t> Nếu phân phối phiên bản sửa đổi của phần mềm GPL, phải gắn kèm Giấy phép GPL và cung cấp mã nguồn cho các phiên bản sửa đổi.</a:t>
            </a:r>
          </a:p>
          <a:p>
            <a:pPr marL="342900" lvl="0" indent="-342900" algn="just">
              <a:lnSpc>
                <a:spcPct val="150000"/>
              </a:lnSpc>
              <a:buFont typeface="Times New Roman" panose="02020603050405020304" pitchFamily="18" charset="0"/>
              <a:buChar char="-"/>
            </a:pPr>
            <a:endParaRPr lang="en-V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vi-VN" sz="1800" b="1" dirty="0">
                <a:solidFill>
                  <a:srgbClr val="000000"/>
                </a:solidFill>
                <a:effectLst/>
                <a:latin typeface="Times New Roman" panose="02020603050405020304" pitchFamily="18" charset="0"/>
                <a:ea typeface="Calibri" panose="020F0502020204030204" pitchFamily="34" charset="0"/>
              </a:rPr>
              <a:t>Không bảo hành:</a:t>
            </a:r>
            <a:r>
              <a:rPr lang="vi-VN" sz="1800" dirty="0">
                <a:solidFill>
                  <a:srgbClr val="000000"/>
                </a:solidFill>
                <a:effectLst/>
                <a:latin typeface="Times New Roman" panose="02020603050405020304" pitchFamily="18" charset="0"/>
                <a:ea typeface="Calibri" panose="020F0502020204030204" pitchFamily="34" charset="0"/>
              </a:rPr>
              <a:t> GPL không đảm bảo bất kỳ bảo đảm nào về phần mềm. Người sử dụng phải chịu rủi ro khi sử dụng phần mềm và không thể đòi hỏi tác giả hoặc nhà phân phối chịu trách nhiệm về các tổn thất hay hỏng hóc gây ra bởi phần mềm.</a:t>
            </a:r>
            <a:endParaRPr lang="en-VN" sz="1800" dirty="0">
              <a:solidFill>
                <a:srgbClr val="000000"/>
              </a:solidFill>
              <a:effectLst/>
              <a:latin typeface="Times New Roman" panose="02020603050405020304" pitchFamily="18" charset="0"/>
              <a:ea typeface="Calibri" panose="020F0502020204030204" pitchFamily="34" charset="0"/>
            </a:endParaRPr>
          </a:p>
          <a:p>
            <a:endParaRPr lang="en-VN" dirty="0"/>
          </a:p>
        </p:txBody>
      </p:sp>
      <p:sp>
        <p:nvSpPr>
          <p:cNvPr id="4" name="Slide Number Placeholder 3"/>
          <p:cNvSpPr>
            <a:spLocks noGrp="1"/>
          </p:cNvSpPr>
          <p:nvPr>
            <p:ph type="sldNum" sz="quarter" idx="5"/>
          </p:nvPr>
        </p:nvSpPr>
        <p:spPr/>
        <p:txBody>
          <a:bodyPr/>
          <a:lstStyle/>
          <a:p>
            <a:fld id="{111EFACE-9645-914F-85D0-A99EAD960EA4}" type="slidenum">
              <a:rPr lang="en-VN" smtClean="0"/>
              <a:t>8</a:t>
            </a:fld>
            <a:endParaRPr lang="en-VN"/>
          </a:p>
        </p:txBody>
      </p:sp>
    </p:spTree>
    <p:extLst>
      <p:ext uri="{BB962C8B-B14F-4D97-AF65-F5344CB8AC3E}">
        <p14:creationId xmlns:p14="http://schemas.microsoft.com/office/powerpoint/2010/main" val="219964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3" y="1122363"/>
            <a:ext cx="6751097" cy="2387600"/>
          </a:xfrm>
        </p:spPr>
        <p:txBody>
          <a:bodyPr anchor="b">
            <a:normAutofit/>
          </a:bodyPr>
          <a:lstStyle>
            <a:lvl1pPr algn="ctr">
              <a:defRPr sz="2700">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196453" y="3602038"/>
            <a:ext cx="6751097" cy="1655762"/>
          </a:xfrm>
        </p:spPr>
        <p:txBody>
          <a:bodyPr/>
          <a:lstStyle>
            <a:lvl1pPr marL="0" indent="0" algn="ctr">
              <a:buNone/>
              <a:defRPr sz="1350">
                <a:effectLst>
                  <a:outerShdw blurRad="38100" dist="38100" dir="2700000" algn="tl">
                    <a:srgbClr val="000000">
                      <a:alpha val="43137"/>
                    </a:srgbClr>
                  </a:outerShdw>
                </a:effectLst>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9" name="TextBox 8"/>
          <p:cNvSpPr txBox="1"/>
          <p:nvPr/>
        </p:nvSpPr>
        <p:spPr>
          <a:xfrm>
            <a:off x="827585" y="235623"/>
            <a:ext cx="7488832" cy="300082"/>
          </a:xfrm>
          <a:prstGeom prst="rect">
            <a:avLst/>
          </a:prstGeom>
          <a:noFill/>
        </p:spPr>
        <p:txBody>
          <a:bodyPr wrap="square" rtlCol="0">
            <a:spAutoFit/>
          </a:bodyPr>
          <a:lstStyle/>
          <a:p>
            <a:pPr algn="ctr" defTabSz="257175">
              <a:defRPr/>
            </a:pPr>
            <a:r>
              <a:rPr lang="en-US" sz="1350" b="1">
                <a:solidFill>
                  <a:prstClr val="white"/>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a:t>
            </a:r>
          </a:p>
        </p:txBody>
      </p:sp>
    </p:spTree>
    <p:extLst>
      <p:ext uri="{BB962C8B-B14F-4D97-AF65-F5344CB8AC3E}">
        <p14:creationId xmlns:p14="http://schemas.microsoft.com/office/powerpoint/2010/main" val="286052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8618" y="846666"/>
            <a:ext cx="4583423" cy="993074"/>
          </a:xfrm>
        </p:spPr>
        <p:txBody>
          <a:bodyPr anchor="t">
            <a:noAutofit/>
          </a:bodyPr>
          <a:lstStyle>
            <a:lvl1pPr>
              <a:defRPr sz="2400">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348618" y="1988840"/>
            <a:ext cx="4583423" cy="4488160"/>
          </a:xfrm>
        </p:spPr>
        <p:txBody>
          <a:bodyPr anchor="t">
            <a:normAutofit/>
          </a:bodyPr>
          <a:lstStyle>
            <a:lvl1pPr>
              <a:defRPr sz="2100">
                <a:solidFill>
                  <a:schemeClr val="bg1"/>
                </a:solidFill>
                <a:effectLst/>
              </a:defRPr>
            </a:lvl1pPr>
            <a:lvl2pPr marL="385763" indent="-128588">
              <a:buFont typeface="Courier New" panose="02070309020205020404" pitchFamily="49" charset="0"/>
              <a:buChar char="o"/>
              <a:defRPr sz="1800">
                <a:solidFill>
                  <a:schemeClr val="bg1"/>
                </a:solidFill>
                <a:effectLst/>
              </a:defRPr>
            </a:lvl2pPr>
            <a:lvl3pPr marL="642938" indent="-128588">
              <a:buFont typeface="Wingdings" panose="05000000000000000000" pitchFamily="2" charset="2"/>
              <a:buChar char="§"/>
              <a:defRPr sz="1350">
                <a:solidFill>
                  <a:schemeClr val="bg1"/>
                </a:solidFill>
                <a:effectLst/>
              </a:defRPr>
            </a:lvl3pPr>
            <a:lvl4pPr>
              <a:defRPr sz="1200">
                <a:solidFill>
                  <a:schemeClr val="bg1"/>
                </a:solidFill>
                <a:effectLst/>
              </a:defRPr>
            </a:lvl4pPr>
            <a:lvl5pPr>
              <a:defRPr sz="1200">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40393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652" y="838200"/>
            <a:ext cx="5073649" cy="1066800"/>
          </a:xfrm>
        </p:spPr>
        <p:txBody>
          <a:bodyPr anchor="b">
            <a:noAutofit/>
          </a:bodyPr>
          <a:lstStyle>
            <a:lvl1pPr>
              <a:defRPr sz="2400">
                <a:solidFill>
                  <a:schemeClr val="bg1"/>
                </a:solidFill>
                <a:effectLst/>
              </a:defRPr>
            </a:lvl1pPr>
          </a:lstStyle>
          <a:p>
            <a:r>
              <a:rPr lang="en-US"/>
              <a:t>Click to edit Master titlestyle</a:t>
            </a:r>
            <a:endParaRPr lang="en-US" dirty="0"/>
          </a:p>
        </p:txBody>
      </p:sp>
      <p:sp>
        <p:nvSpPr>
          <p:cNvPr id="3" name="Picture Placeholder 2"/>
          <p:cNvSpPr>
            <a:spLocks noGrp="1" noChangeAspect="1"/>
          </p:cNvSpPr>
          <p:nvPr>
            <p:ph type="pic" idx="1"/>
          </p:nvPr>
        </p:nvSpPr>
        <p:spPr>
          <a:xfrm>
            <a:off x="5652121" y="980728"/>
            <a:ext cx="3312368" cy="526767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800">
                <a:solidFill>
                  <a:schemeClr val="bg1"/>
                </a:solidFill>
                <a:effectLst/>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374651" y="2057400"/>
            <a:ext cx="5073649" cy="3733800"/>
          </a:xfrm>
        </p:spPr>
        <p:txBody>
          <a:bodyPr>
            <a:normAutofit/>
          </a:bodyPr>
          <a:lstStyle>
            <a:lvl1pPr marL="0" indent="0" algn="ctr">
              <a:buNone/>
              <a:defRPr sz="2100">
                <a:solidFill>
                  <a:schemeClr val="bg1"/>
                </a:solidFill>
                <a:effectLst/>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7" name="TextBox 6"/>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252748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521" y="4467173"/>
            <a:ext cx="8568951" cy="641556"/>
          </a:xfrm>
        </p:spPr>
        <p:txBody>
          <a:bodyPr anchor="b">
            <a:normAutofit/>
          </a:bodyPr>
          <a:lstStyle>
            <a:lvl1pPr>
              <a:defRPr sz="2100">
                <a:solidFill>
                  <a:schemeClr val="bg1"/>
                </a:solidFill>
                <a:effectLs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74650" y="909639"/>
            <a:ext cx="8445822"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800">
                <a:solidFill>
                  <a:schemeClr val="bg1"/>
                </a:solidFill>
                <a:effectLst/>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251520" y="5108728"/>
            <a:ext cx="8568952" cy="682472"/>
          </a:xfrm>
        </p:spPr>
        <p:txBody>
          <a:bodyPr>
            <a:normAutofit/>
          </a:bodyPr>
          <a:lstStyle>
            <a:lvl1pPr marL="0" indent="0" algn="ctr">
              <a:buNone/>
              <a:defRPr sz="1200">
                <a:solidFill>
                  <a:schemeClr val="bg1"/>
                </a:solidFill>
                <a:effectLst/>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7" name="TextBox 6"/>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3180391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74652" y="943897"/>
            <a:ext cx="8374829" cy="3090562"/>
          </a:xfrm>
        </p:spPr>
        <p:txBody>
          <a:bodyPr anchor="ctr">
            <a:normAutofit/>
          </a:bodyPr>
          <a:lstStyle>
            <a:lvl1pPr>
              <a:defRPr sz="2700">
                <a:solidFill>
                  <a:schemeClr val="bg1"/>
                </a:solidFill>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374652" y="4204820"/>
            <a:ext cx="8374829" cy="1592186"/>
          </a:xfrm>
        </p:spPr>
        <p:txBody>
          <a:bodyPr anchor="ctr">
            <a:normAutofit/>
          </a:bodyPr>
          <a:lstStyle>
            <a:lvl1pPr marL="0" indent="0" algn="ctr">
              <a:buNone/>
              <a:defRPr sz="2100">
                <a:solidFill>
                  <a:schemeClr val="bg1"/>
                </a:solidFill>
                <a:effectLst/>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6" name="TextBox 5"/>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16748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881" y="929148"/>
            <a:ext cx="8141519" cy="2673356"/>
          </a:xfrm>
        </p:spPr>
        <p:txBody>
          <a:bodyPr anchor="ctr">
            <a:normAutofit/>
          </a:bodyPr>
          <a:lstStyle>
            <a:lvl1pPr>
              <a:defRPr sz="2700">
                <a:solidFill>
                  <a:schemeClr val="bg1"/>
                </a:solidFill>
                <a:effectLst/>
              </a:defRPr>
            </a:lvl1pPr>
          </a:lstStyle>
          <a:p>
            <a:r>
              <a:rPr lang="en-US"/>
              <a:t>Click to edit Master title style</a:t>
            </a:r>
            <a:endParaRPr lang="en-US" dirty="0"/>
          </a:p>
        </p:txBody>
      </p:sp>
      <p:sp>
        <p:nvSpPr>
          <p:cNvPr id="12" name="Text Placeholder 3"/>
          <p:cNvSpPr>
            <a:spLocks noGrp="1"/>
          </p:cNvSpPr>
          <p:nvPr>
            <p:ph type="body" sz="half" idx="13"/>
          </p:nvPr>
        </p:nvSpPr>
        <p:spPr>
          <a:xfrm>
            <a:off x="519881" y="3610032"/>
            <a:ext cx="8141519" cy="426812"/>
          </a:xfrm>
        </p:spPr>
        <p:txBody>
          <a:bodyPr anchor="t">
            <a:noAutofit/>
          </a:bodyPr>
          <a:lstStyle>
            <a:lvl1pPr marL="0" indent="0" algn="r">
              <a:buNone/>
              <a:defRPr sz="1350">
                <a:solidFill>
                  <a:schemeClr val="bg1"/>
                </a:solidFill>
                <a:effectLst/>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4" name="Text Placeholder 3"/>
          <p:cNvSpPr>
            <a:spLocks noGrp="1"/>
          </p:cNvSpPr>
          <p:nvPr>
            <p:ph type="body" sz="half" idx="2"/>
          </p:nvPr>
        </p:nvSpPr>
        <p:spPr>
          <a:xfrm>
            <a:off x="519881" y="4204821"/>
            <a:ext cx="8141519" cy="1586380"/>
          </a:xfrm>
        </p:spPr>
        <p:txBody>
          <a:bodyPr anchor="ctr">
            <a:normAutofit/>
          </a:bodyPr>
          <a:lstStyle>
            <a:lvl1pPr marL="0" indent="0" algn="ctr">
              <a:buNone/>
              <a:defRPr sz="2100">
                <a:solidFill>
                  <a:schemeClr val="bg1"/>
                </a:solidFill>
                <a:effectLst/>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11" name="TextBox 10"/>
          <p:cNvSpPr txBox="1"/>
          <p:nvPr/>
        </p:nvSpPr>
        <p:spPr>
          <a:xfrm>
            <a:off x="627459" y="735241"/>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4500" dirty="0">
                <a:solidFill>
                  <a:prstClr val="black"/>
                </a:solidFill>
                <a:effectLst/>
              </a:rPr>
              <a:t>“</a:t>
            </a:r>
          </a:p>
        </p:txBody>
      </p:sp>
      <p:sp>
        <p:nvSpPr>
          <p:cNvPr id="13" name="TextBox 12"/>
          <p:cNvSpPr txBox="1"/>
          <p:nvPr/>
        </p:nvSpPr>
        <p:spPr>
          <a:xfrm>
            <a:off x="7993467" y="2972093"/>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4500" dirty="0">
                <a:solidFill>
                  <a:prstClr val="black"/>
                </a:solidFill>
                <a:effectLst/>
              </a:rPr>
              <a:t>”</a:t>
            </a:r>
          </a:p>
        </p:txBody>
      </p:sp>
      <p:sp>
        <p:nvSpPr>
          <p:cNvPr id="9" name="TextBox 8"/>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173333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6" y="2126945"/>
            <a:ext cx="7991101" cy="2511835"/>
          </a:xfrm>
        </p:spPr>
        <p:txBody>
          <a:bodyPr anchor="b">
            <a:normAutofit/>
          </a:bodyPr>
          <a:lstStyle>
            <a:lvl1pPr>
              <a:defRPr sz="3000">
                <a:solidFill>
                  <a:schemeClr val="bg1"/>
                </a:solidFill>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989894" cy="1140644"/>
          </a:xfrm>
        </p:spPr>
        <p:txBody>
          <a:bodyPr anchor="t">
            <a:normAutofit/>
          </a:bodyPr>
          <a:lstStyle>
            <a:lvl1pPr marL="0" indent="0" algn="ctr">
              <a:buNone/>
              <a:defRPr sz="1500">
                <a:solidFill>
                  <a:schemeClr val="bg1"/>
                </a:solidFill>
                <a:effectLst/>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6" name="TextBox 5"/>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148130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74649" y="863600"/>
            <a:ext cx="8460000" cy="720000"/>
          </a:xfrm>
        </p:spPr>
        <p:txBody>
          <a:bodyPr>
            <a:normAutofit/>
          </a:bodyPr>
          <a:lstStyle>
            <a:lvl1pPr>
              <a:defRPr sz="2400">
                <a:solidFill>
                  <a:schemeClr val="bg1"/>
                </a:solidFill>
                <a:effectLst/>
              </a:defRPr>
            </a:lvl1pPr>
          </a:lstStyle>
          <a:p>
            <a:r>
              <a:rPr lang="en-US"/>
              <a:t>Click to edit Master title style</a:t>
            </a:r>
            <a:endParaRPr lang="en-US" dirty="0"/>
          </a:p>
        </p:txBody>
      </p:sp>
      <p:sp>
        <p:nvSpPr>
          <p:cNvPr id="7" name="Text Placeholder 2"/>
          <p:cNvSpPr>
            <a:spLocks noGrp="1"/>
          </p:cNvSpPr>
          <p:nvPr>
            <p:ph type="body" idx="1"/>
          </p:nvPr>
        </p:nvSpPr>
        <p:spPr>
          <a:xfrm>
            <a:off x="371575" y="1690121"/>
            <a:ext cx="2676962" cy="823305"/>
          </a:xfrm>
          <a:ln>
            <a:solidFill>
              <a:schemeClr val="bg1"/>
            </a:solidFill>
          </a:ln>
        </p:spPr>
        <p:txBody>
          <a:bodyPr anchor="b">
            <a:noAutofit/>
          </a:bodyPr>
          <a:lstStyle>
            <a:lvl1pPr marL="0" indent="0" algn="ctr">
              <a:lnSpc>
                <a:spcPct val="100000"/>
              </a:lnSpc>
              <a:buNone/>
              <a:defRPr sz="1500" b="0">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3"/>
          <p:cNvSpPr>
            <a:spLocks noGrp="1"/>
          </p:cNvSpPr>
          <p:nvPr>
            <p:ph type="body" sz="half" idx="15"/>
          </p:nvPr>
        </p:nvSpPr>
        <p:spPr>
          <a:xfrm>
            <a:off x="371575" y="2587168"/>
            <a:ext cx="2676962" cy="3296108"/>
          </a:xfrm>
          <a:ln>
            <a:solidFill>
              <a:schemeClr val="bg1"/>
            </a:solidFill>
          </a:ln>
        </p:spPr>
        <p:txBody>
          <a:bodyPr anchor="t">
            <a:normAutofit/>
          </a:bodyPr>
          <a:lstStyle>
            <a:lvl1pPr marL="0" indent="0" algn="l">
              <a:buNone/>
              <a:defRPr sz="1350">
                <a:solidFill>
                  <a:schemeClr val="bg1"/>
                </a:solidFill>
                <a:effectLst/>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9" name="Text Placeholder 4"/>
          <p:cNvSpPr>
            <a:spLocks noGrp="1"/>
          </p:cNvSpPr>
          <p:nvPr>
            <p:ph type="body" sz="quarter" idx="3"/>
          </p:nvPr>
        </p:nvSpPr>
        <p:spPr>
          <a:xfrm>
            <a:off x="3131842" y="1690119"/>
            <a:ext cx="2675738" cy="823304"/>
          </a:xfrm>
          <a:ln>
            <a:solidFill>
              <a:schemeClr val="bg1"/>
            </a:solidFill>
          </a:ln>
        </p:spPr>
        <p:txBody>
          <a:bodyPr anchor="b">
            <a:noAutofit/>
          </a:bodyPr>
          <a:lstStyle>
            <a:lvl1pPr marL="0" indent="0" algn="ctr">
              <a:lnSpc>
                <a:spcPct val="100000"/>
              </a:lnSpc>
              <a:buNone/>
              <a:defRPr sz="1500" b="0">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3"/>
          <p:cNvSpPr>
            <a:spLocks noGrp="1"/>
          </p:cNvSpPr>
          <p:nvPr>
            <p:ph type="body" sz="half" idx="16"/>
          </p:nvPr>
        </p:nvSpPr>
        <p:spPr>
          <a:xfrm>
            <a:off x="3135172" y="2587168"/>
            <a:ext cx="2673354" cy="3296108"/>
          </a:xfrm>
          <a:ln>
            <a:solidFill>
              <a:schemeClr val="bg1"/>
            </a:solidFill>
          </a:ln>
        </p:spPr>
        <p:txBody>
          <a:bodyPr anchor="t">
            <a:normAutofit/>
          </a:bodyPr>
          <a:lstStyle>
            <a:lvl1pPr marL="0" indent="0" algn="l">
              <a:buNone/>
              <a:defRPr sz="1350">
                <a:solidFill>
                  <a:schemeClr val="bg1"/>
                </a:solidFill>
                <a:effectLst/>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11" name="Text Placeholder 4"/>
          <p:cNvSpPr>
            <a:spLocks noGrp="1"/>
          </p:cNvSpPr>
          <p:nvPr>
            <p:ph type="body" sz="quarter" idx="13"/>
          </p:nvPr>
        </p:nvSpPr>
        <p:spPr>
          <a:xfrm>
            <a:off x="5861901" y="1690119"/>
            <a:ext cx="2983938" cy="823304"/>
          </a:xfrm>
          <a:ln>
            <a:solidFill>
              <a:schemeClr val="bg1"/>
            </a:solidFill>
          </a:ln>
        </p:spPr>
        <p:txBody>
          <a:bodyPr anchor="b">
            <a:noAutofit/>
          </a:bodyPr>
          <a:lstStyle>
            <a:lvl1pPr marL="0" indent="0" algn="ctr">
              <a:lnSpc>
                <a:spcPct val="100000"/>
              </a:lnSpc>
              <a:buNone/>
              <a:defRPr sz="1500" b="0">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Text Placeholder 3"/>
          <p:cNvSpPr>
            <a:spLocks noGrp="1"/>
          </p:cNvSpPr>
          <p:nvPr>
            <p:ph type="body" sz="half" idx="17"/>
          </p:nvPr>
        </p:nvSpPr>
        <p:spPr>
          <a:xfrm>
            <a:off x="5853255" y="2587168"/>
            <a:ext cx="2981394" cy="3296108"/>
          </a:xfrm>
          <a:ln>
            <a:solidFill>
              <a:schemeClr val="bg1"/>
            </a:solidFill>
          </a:ln>
        </p:spPr>
        <p:txBody>
          <a:bodyPr anchor="t">
            <a:normAutofit/>
          </a:bodyPr>
          <a:lstStyle>
            <a:lvl1pPr marL="0" indent="0" algn="l">
              <a:buNone/>
              <a:defRPr sz="1350">
                <a:solidFill>
                  <a:schemeClr val="bg1"/>
                </a:solidFill>
                <a:effectLst/>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13" name="TextBox 12"/>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1166766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74649" y="898763"/>
            <a:ext cx="8460000" cy="720000"/>
          </a:xfrm>
        </p:spPr>
        <p:txBody>
          <a:bodyPr>
            <a:noAutofit/>
          </a:bodyPr>
          <a:lstStyle>
            <a:lvl1pPr>
              <a:defRPr sz="2400">
                <a:solidFill>
                  <a:schemeClr val="bg1"/>
                </a:solidFill>
                <a:effectLst/>
              </a:defRPr>
            </a:lvl1pPr>
          </a:lstStyle>
          <a:p>
            <a:r>
              <a:rPr lang="en-US"/>
              <a:t>Click to edit Master title style</a:t>
            </a:r>
            <a:endParaRPr lang="en-US" dirty="0"/>
          </a:p>
        </p:txBody>
      </p:sp>
      <p:sp>
        <p:nvSpPr>
          <p:cNvPr id="19" name="Text Placeholder 2"/>
          <p:cNvSpPr>
            <a:spLocks noGrp="1"/>
          </p:cNvSpPr>
          <p:nvPr>
            <p:ph type="body" idx="1"/>
          </p:nvPr>
        </p:nvSpPr>
        <p:spPr>
          <a:xfrm>
            <a:off x="360883" y="3900937"/>
            <a:ext cx="2643272" cy="576262"/>
          </a:xfrm>
        </p:spPr>
        <p:txBody>
          <a:bodyPr anchor="b">
            <a:noAutofit/>
          </a:bodyPr>
          <a:lstStyle>
            <a:lvl1pPr marL="0" indent="0" algn="ctr">
              <a:lnSpc>
                <a:spcPct val="100000"/>
              </a:lnSpc>
              <a:buNone/>
              <a:defRPr sz="1350" b="0">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20" name="Picture Placeholder 2"/>
          <p:cNvSpPr>
            <a:spLocks noGrp="1" noChangeAspect="1"/>
          </p:cNvSpPr>
          <p:nvPr>
            <p:ph type="pic" idx="15"/>
          </p:nvPr>
        </p:nvSpPr>
        <p:spPr>
          <a:xfrm>
            <a:off x="391312" y="1883874"/>
            <a:ext cx="2612843" cy="1762139"/>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900">
                <a:solidFill>
                  <a:schemeClr val="bg1"/>
                </a:solidFill>
                <a:effectLst/>
              </a:defRPr>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en-US"/>
              <a:t>Click icon to add picture</a:t>
            </a:r>
            <a:endParaRPr lang="en-US" dirty="0"/>
          </a:p>
        </p:txBody>
      </p:sp>
      <p:sp>
        <p:nvSpPr>
          <p:cNvPr id="21" name="Text Placeholder 3"/>
          <p:cNvSpPr>
            <a:spLocks noGrp="1"/>
          </p:cNvSpPr>
          <p:nvPr>
            <p:ph type="body" sz="half" idx="18"/>
          </p:nvPr>
        </p:nvSpPr>
        <p:spPr>
          <a:xfrm>
            <a:off x="360883" y="4595184"/>
            <a:ext cx="2643272" cy="1347748"/>
          </a:xfrm>
        </p:spPr>
        <p:txBody>
          <a:bodyPr anchor="t">
            <a:normAutofit/>
          </a:bodyPr>
          <a:lstStyle>
            <a:lvl1pPr marL="0" indent="0" algn="ctr">
              <a:buNone/>
              <a:defRPr sz="1200">
                <a:solidFill>
                  <a:schemeClr val="bg1"/>
                </a:solidFill>
                <a:effectLst/>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22" name="Text Placeholder 4"/>
          <p:cNvSpPr>
            <a:spLocks noGrp="1"/>
          </p:cNvSpPr>
          <p:nvPr>
            <p:ph type="body" sz="quarter" idx="3"/>
          </p:nvPr>
        </p:nvSpPr>
        <p:spPr>
          <a:xfrm>
            <a:off x="3228791" y="3900937"/>
            <a:ext cx="2669523" cy="576262"/>
          </a:xfrm>
        </p:spPr>
        <p:txBody>
          <a:bodyPr anchor="b">
            <a:noAutofit/>
          </a:bodyPr>
          <a:lstStyle>
            <a:lvl1pPr marL="0" indent="0" algn="ctr">
              <a:lnSpc>
                <a:spcPct val="100000"/>
              </a:lnSpc>
              <a:buNone/>
              <a:defRPr sz="1350" b="0">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23" name="Picture Placeholder 2"/>
          <p:cNvSpPr>
            <a:spLocks noGrp="1" noChangeAspect="1"/>
          </p:cNvSpPr>
          <p:nvPr>
            <p:ph type="pic" idx="21"/>
          </p:nvPr>
        </p:nvSpPr>
        <p:spPr>
          <a:xfrm>
            <a:off x="3294015" y="1898622"/>
            <a:ext cx="2604378" cy="1762139"/>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900">
                <a:solidFill>
                  <a:schemeClr val="bg1"/>
                </a:solidFill>
                <a:effectLst/>
              </a:defRPr>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en-US"/>
              <a:t>Click icon to add picture</a:t>
            </a:r>
            <a:endParaRPr lang="en-US" dirty="0"/>
          </a:p>
        </p:txBody>
      </p:sp>
      <p:sp>
        <p:nvSpPr>
          <p:cNvPr id="24" name="Text Placeholder 3"/>
          <p:cNvSpPr>
            <a:spLocks noGrp="1"/>
          </p:cNvSpPr>
          <p:nvPr>
            <p:ph type="body" sz="half" idx="19"/>
          </p:nvPr>
        </p:nvSpPr>
        <p:spPr>
          <a:xfrm>
            <a:off x="3227775" y="4595183"/>
            <a:ext cx="2670619" cy="1347748"/>
          </a:xfrm>
        </p:spPr>
        <p:txBody>
          <a:bodyPr anchor="t">
            <a:normAutofit/>
          </a:bodyPr>
          <a:lstStyle>
            <a:lvl1pPr marL="0" indent="0" algn="ctr">
              <a:buNone/>
              <a:defRPr sz="1200">
                <a:solidFill>
                  <a:schemeClr val="bg1"/>
                </a:solidFill>
                <a:effectLst/>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25" name="Text Placeholder 4"/>
          <p:cNvSpPr>
            <a:spLocks noGrp="1"/>
          </p:cNvSpPr>
          <p:nvPr>
            <p:ph type="body" sz="quarter" idx="13"/>
          </p:nvPr>
        </p:nvSpPr>
        <p:spPr>
          <a:xfrm>
            <a:off x="6127548" y="3900937"/>
            <a:ext cx="2677879" cy="576262"/>
          </a:xfrm>
        </p:spPr>
        <p:txBody>
          <a:bodyPr anchor="b">
            <a:noAutofit/>
          </a:bodyPr>
          <a:lstStyle>
            <a:lvl1pPr marL="0" indent="0" algn="ctr">
              <a:lnSpc>
                <a:spcPct val="100000"/>
              </a:lnSpc>
              <a:buNone/>
              <a:defRPr sz="1350" b="0">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26" name="Picture Placeholder 2"/>
          <p:cNvSpPr>
            <a:spLocks noGrp="1" noChangeAspect="1"/>
          </p:cNvSpPr>
          <p:nvPr>
            <p:ph type="pic" idx="22"/>
          </p:nvPr>
        </p:nvSpPr>
        <p:spPr>
          <a:xfrm>
            <a:off x="6173596" y="1898622"/>
            <a:ext cx="2605789" cy="1762139"/>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900">
                <a:solidFill>
                  <a:schemeClr val="bg1"/>
                </a:solidFill>
                <a:effectLst/>
              </a:defRPr>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en-US"/>
              <a:t>Click icon to add picture</a:t>
            </a:r>
            <a:endParaRPr lang="en-US" dirty="0"/>
          </a:p>
        </p:txBody>
      </p:sp>
      <p:sp>
        <p:nvSpPr>
          <p:cNvPr id="27" name="Text Placeholder 3"/>
          <p:cNvSpPr>
            <a:spLocks noGrp="1"/>
          </p:cNvSpPr>
          <p:nvPr>
            <p:ph type="body" sz="half" idx="20"/>
          </p:nvPr>
        </p:nvSpPr>
        <p:spPr>
          <a:xfrm>
            <a:off x="6127454" y="4595187"/>
            <a:ext cx="2681427" cy="1347747"/>
          </a:xfrm>
        </p:spPr>
        <p:txBody>
          <a:bodyPr anchor="t">
            <a:normAutofit/>
          </a:bodyPr>
          <a:lstStyle>
            <a:lvl1pPr marL="0" indent="0" algn="ctr">
              <a:buNone/>
              <a:defRPr sz="1200">
                <a:solidFill>
                  <a:schemeClr val="bg1"/>
                </a:solidFill>
                <a:effectLst/>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14" name="TextBox 13"/>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12122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lvl1pPr>
              <a:defRPr sz="2400">
                <a:solidFill>
                  <a:schemeClr val="bg1"/>
                </a:solidFill>
                <a:effectLst/>
              </a:defRPr>
            </a:lvl1pPr>
          </a:lstStyle>
          <a:p>
            <a:r>
              <a:rPr lang="en-US"/>
              <a:t>Click to edit Master title style</a:t>
            </a:r>
          </a:p>
        </p:txBody>
      </p:sp>
      <p:sp>
        <p:nvSpPr>
          <p:cNvPr id="3" name="Content Placeholder 2"/>
          <p:cNvSpPr>
            <a:spLocks noGrp="1"/>
          </p:cNvSpPr>
          <p:nvPr>
            <p:ph idx="1" hasCustomPrompt="1"/>
          </p:nvPr>
        </p:nvSpPr>
        <p:spPr>
          <a:xfrm>
            <a:off x="457200" y="1676400"/>
            <a:ext cx="8229600" cy="4495800"/>
          </a:xfrm>
        </p:spPr>
        <p:txBody>
          <a:bodyPr>
            <a:normAutofit/>
          </a:bodyPr>
          <a:lstStyle>
            <a:lvl1pPr algn="just">
              <a:defRPr sz="2100" b="0">
                <a:solidFill>
                  <a:schemeClr val="bg1"/>
                </a:solidFill>
                <a:effectLst/>
              </a:defRPr>
            </a:lvl1pPr>
            <a:lvl2pPr marL="385763" indent="-128588" algn="just">
              <a:buFont typeface="Courier New" panose="02070309020205020404" pitchFamily="49" charset="0"/>
              <a:buChar char="o"/>
              <a:defRPr sz="1800">
                <a:solidFill>
                  <a:schemeClr val="bg1"/>
                </a:solidFill>
                <a:effectLst/>
              </a:defRPr>
            </a:lvl2pPr>
            <a:lvl3pPr marL="548640" indent="-137160" algn="just">
              <a:buFont typeface="Wingdings" pitchFamily="2" charset="2"/>
              <a:buChar char="§"/>
              <a:defRPr sz="1500">
                <a:solidFill>
                  <a:schemeClr val="bg1"/>
                </a:solidFill>
                <a:effectLst/>
              </a:defRPr>
            </a:lvl3pPr>
            <a:lvl4pPr algn="just">
              <a:defRPr sz="1350">
                <a:solidFill>
                  <a:schemeClr val="bg1"/>
                </a:solidFill>
                <a:effectLst/>
              </a:defRPr>
            </a:lvl4pPr>
            <a:lvl5pPr algn="just">
              <a:defRPr sz="1200">
                <a:solidFill>
                  <a:schemeClr val="bg1"/>
                </a:solidFill>
                <a:effectLst/>
              </a:defRPr>
            </a:lvl5pPr>
          </a:lstStyle>
          <a:p>
            <a:pPr lvl="0"/>
            <a:r>
              <a:rPr lang="en-US"/>
              <a:t> Click to edit Master text styles</a:t>
            </a:r>
          </a:p>
          <a:p>
            <a:pPr lvl="1"/>
            <a:r>
              <a:rPr lang="en-US"/>
              <a:t>Second level</a:t>
            </a:r>
          </a:p>
          <a:p>
            <a:pPr lvl="2"/>
            <a:r>
              <a:rPr lang="en-US"/>
              <a:t> Third level</a:t>
            </a:r>
          </a:p>
          <a:p>
            <a:pPr lvl="3"/>
            <a:r>
              <a:rPr lang="en-US"/>
              <a:t>Fourth level</a:t>
            </a:r>
          </a:p>
          <a:p>
            <a:pPr lvl="4"/>
            <a:r>
              <a:rPr lang="en-US"/>
              <a:t>Fifth level</a:t>
            </a:r>
          </a:p>
        </p:txBody>
      </p:sp>
      <p:sp>
        <p:nvSpPr>
          <p:cNvPr id="6" name="TextBox 5"/>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3669405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lvl1pPr>
              <a:defRPr sz="2400">
                <a:solidFill>
                  <a:schemeClr val="bg1"/>
                </a:solidFill>
                <a:effectLst/>
              </a:defRPr>
            </a:lvl1pPr>
          </a:lstStyle>
          <a:p>
            <a:r>
              <a:rPr lang="en-US"/>
              <a:t>Click to edit Master title style</a:t>
            </a:r>
          </a:p>
        </p:txBody>
      </p:sp>
      <p:sp>
        <p:nvSpPr>
          <p:cNvPr id="3" name="Content Placeholder 2"/>
          <p:cNvSpPr>
            <a:spLocks noGrp="1"/>
          </p:cNvSpPr>
          <p:nvPr>
            <p:ph idx="1" hasCustomPrompt="1"/>
          </p:nvPr>
        </p:nvSpPr>
        <p:spPr>
          <a:xfrm>
            <a:off x="457200" y="1676400"/>
            <a:ext cx="8229600" cy="4495800"/>
          </a:xfrm>
        </p:spPr>
        <p:txBody>
          <a:bodyPr>
            <a:normAutofit/>
          </a:bodyPr>
          <a:lstStyle>
            <a:lvl1pPr algn="just">
              <a:defRPr sz="2100" b="0">
                <a:solidFill>
                  <a:schemeClr val="bg1"/>
                </a:solidFill>
                <a:effectLst/>
              </a:defRPr>
            </a:lvl1pPr>
            <a:lvl2pPr marL="385763" indent="-128588" algn="just">
              <a:buFont typeface="Courier New" panose="02070309020205020404" pitchFamily="49" charset="0"/>
              <a:buChar char="o"/>
              <a:defRPr sz="1800">
                <a:solidFill>
                  <a:schemeClr val="bg1"/>
                </a:solidFill>
                <a:effectLst/>
              </a:defRPr>
            </a:lvl2pPr>
            <a:lvl3pPr marL="548640" indent="-137160" algn="just">
              <a:buFont typeface="Wingdings" pitchFamily="2" charset="2"/>
              <a:buChar char="§"/>
              <a:defRPr sz="1500">
                <a:solidFill>
                  <a:schemeClr val="bg1"/>
                </a:solidFill>
                <a:effectLst/>
              </a:defRPr>
            </a:lvl3pPr>
            <a:lvl4pPr algn="just">
              <a:defRPr sz="1350">
                <a:solidFill>
                  <a:schemeClr val="bg1"/>
                </a:solidFill>
                <a:effectLst/>
              </a:defRPr>
            </a:lvl4pPr>
            <a:lvl5pPr algn="just">
              <a:defRPr sz="1200">
                <a:solidFill>
                  <a:schemeClr val="bg1"/>
                </a:solidFill>
                <a:effectLst/>
              </a:defRPr>
            </a:lvl5pPr>
          </a:lstStyle>
          <a:p>
            <a:pPr lvl="0"/>
            <a:r>
              <a:rPr lang="en-US"/>
              <a:t> Click to edit Master text styles</a:t>
            </a:r>
          </a:p>
          <a:p>
            <a:pPr lvl="1"/>
            <a:r>
              <a:rPr lang="en-US"/>
              <a:t>Second level</a:t>
            </a:r>
          </a:p>
          <a:p>
            <a:pPr lvl="2"/>
            <a:r>
              <a:rPr lang="en-US"/>
              <a:t> Third level</a:t>
            </a:r>
          </a:p>
          <a:p>
            <a:pPr lvl="3"/>
            <a:r>
              <a:rPr lang="en-US"/>
              <a:t>Fourth level</a:t>
            </a:r>
          </a:p>
          <a:p>
            <a:pPr lvl="4"/>
            <a:r>
              <a:rPr lang="en-US"/>
              <a:t>Fifth level</a:t>
            </a:r>
          </a:p>
        </p:txBody>
      </p:sp>
      <p:sp>
        <p:nvSpPr>
          <p:cNvPr id="6" name="TextBox 5"/>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21066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4650" y="842355"/>
            <a:ext cx="8460000" cy="720000"/>
          </a:xfrm>
        </p:spPr>
        <p:txBody>
          <a:bodyPr>
            <a:normAutofit/>
          </a:bodyPr>
          <a:lstStyle>
            <a:lvl1pPr>
              <a:defRPr sz="2800">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374650" y="1665592"/>
            <a:ext cx="8460000" cy="4764237"/>
          </a:xfrm>
        </p:spPr>
        <p:txBody>
          <a:bodyPr>
            <a:normAutofit/>
          </a:bodyPr>
          <a:lstStyle>
            <a:lvl1pPr>
              <a:defRPr sz="2400">
                <a:solidFill>
                  <a:schemeClr val="bg1"/>
                </a:solidFill>
                <a:effectLst/>
              </a:defRPr>
            </a:lvl1pPr>
            <a:lvl2pPr marL="385763" indent="-128588" algn="just">
              <a:lnSpc>
                <a:spcPct val="100000"/>
              </a:lnSpc>
              <a:spcBef>
                <a:spcPts val="600"/>
              </a:spcBef>
              <a:buFont typeface="Courier New" panose="02070309020205020404" pitchFamily="49" charset="0"/>
              <a:buChar char="o"/>
              <a:defRPr sz="2000">
                <a:solidFill>
                  <a:schemeClr val="bg1"/>
                </a:solidFill>
                <a:effectLst/>
              </a:defRPr>
            </a:lvl2pPr>
            <a:lvl3pPr marL="642938" indent="-128588" algn="just">
              <a:lnSpc>
                <a:spcPct val="100000"/>
              </a:lnSpc>
              <a:spcBef>
                <a:spcPts val="600"/>
              </a:spcBef>
              <a:buFont typeface="Wingdings" panose="05000000000000000000" pitchFamily="2" charset="2"/>
              <a:buChar char="§"/>
              <a:defRPr sz="1800">
                <a:solidFill>
                  <a:schemeClr val="bg1"/>
                </a:solidFill>
                <a:effectLst/>
              </a:defRPr>
            </a:lvl3pPr>
            <a:lvl4pPr algn="just">
              <a:lnSpc>
                <a:spcPct val="100000"/>
              </a:lnSpc>
              <a:spcBef>
                <a:spcPts val="600"/>
              </a:spcBef>
              <a:defRPr sz="1600">
                <a:solidFill>
                  <a:schemeClr val="bg1"/>
                </a:solidFill>
                <a:effectLst/>
              </a:defRPr>
            </a:lvl4pPr>
            <a:lvl5pPr algn="just">
              <a:lnSpc>
                <a:spcPct val="100000"/>
              </a:lnSpc>
              <a:spcBef>
                <a:spcPts val="600"/>
              </a:spcBef>
              <a:defRPr sz="1400">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574898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lvl1pPr>
              <a:defRPr sz="2400">
                <a:solidFill>
                  <a:schemeClr val="bg1"/>
                </a:solidFill>
                <a:effectLst/>
              </a:defRPr>
            </a:lvl1pPr>
          </a:lstStyle>
          <a:p>
            <a:r>
              <a:rPr lang="en-US"/>
              <a:t>Click to edit Master title style</a:t>
            </a:r>
          </a:p>
        </p:txBody>
      </p:sp>
      <p:sp>
        <p:nvSpPr>
          <p:cNvPr id="3" name="Content Placeholder 2"/>
          <p:cNvSpPr>
            <a:spLocks noGrp="1"/>
          </p:cNvSpPr>
          <p:nvPr>
            <p:ph idx="1" hasCustomPrompt="1"/>
          </p:nvPr>
        </p:nvSpPr>
        <p:spPr>
          <a:xfrm>
            <a:off x="457200" y="1676400"/>
            <a:ext cx="8229600" cy="4495800"/>
          </a:xfrm>
        </p:spPr>
        <p:txBody>
          <a:bodyPr>
            <a:normAutofit/>
          </a:bodyPr>
          <a:lstStyle>
            <a:lvl1pPr algn="just">
              <a:defRPr sz="2100" b="0">
                <a:solidFill>
                  <a:schemeClr val="bg1"/>
                </a:solidFill>
                <a:effectLst/>
              </a:defRPr>
            </a:lvl1pPr>
            <a:lvl2pPr marL="385763" indent="-128588" algn="just">
              <a:buFont typeface="Courier New" panose="02070309020205020404" pitchFamily="49" charset="0"/>
              <a:buChar char="o"/>
              <a:defRPr sz="1800">
                <a:solidFill>
                  <a:schemeClr val="bg1"/>
                </a:solidFill>
                <a:effectLst/>
              </a:defRPr>
            </a:lvl2pPr>
            <a:lvl3pPr marL="548640" indent="-137160" algn="just">
              <a:buFont typeface="Wingdings" pitchFamily="2" charset="2"/>
              <a:buChar char="§"/>
              <a:defRPr sz="1500">
                <a:solidFill>
                  <a:schemeClr val="bg1"/>
                </a:solidFill>
                <a:effectLst/>
              </a:defRPr>
            </a:lvl3pPr>
            <a:lvl4pPr algn="just">
              <a:defRPr sz="1350">
                <a:solidFill>
                  <a:schemeClr val="bg1"/>
                </a:solidFill>
                <a:effectLst/>
              </a:defRPr>
            </a:lvl4pPr>
            <a:lvl5pPr algn="just">
              <a:defRPr sz="1200">
                <a:solidFill>
                  <a:schemeClr val="bg1"/>
                </a:solidFill>
                <a:effectLst/>
              </a:defRPr>
            </a:lvl5pPr>
          </a:lstStyle>
          <a:p>
            <a:pPr lvl="0"/>
            <a:r>
              <a:rPr lang="en-US"/>
              <a:t> Click to edit Master text styles</a:t>
            </a:r>
          </a:p>
          <a:p>
            <a:pPr lvl="1"/>
            <a:r>
              <a:rPr lang="en-US"/>
              <a:t>Second level</a:t>
            </a:r>
          </a:p>
          <a:p>
            <a:pPr lvl="2"/>
            <a:r>
              <a:rPr lang="en-US"/>
              <a:t> Third level</a:t>
            </a:r>
          </a:p>
          <a:p>
            <a:pPr lvl="3"/>
            <a:r>
              <a:rPr lang="en-US"/>
              <a:t>Fourth level</a:t>
            </a:r>
          </a:p>
          <a:p>
            <a:pPr lvl="4"/>
            <a:r>
              <a:rPr lang="en-US"/>
              <a:t>Fifth level</a:t>
            </a:r>
          </a:p>
        </p:txBody>
      </p:sp>
      <p:sp>
        <p:nvSpPr>
          <p:cNvPr id="5" name="TextBox 4"/>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1589345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lvl1pPr>
              <a:defRPr sz="2400">
                <a:solidFill>
                  <a:schemeClr val="bg1"/>
                </a:solidFill>
                <a:effectLst/>
              </a:defRPr>
            </a:lvl1pPr>
          </a:lstStyle>
          <a:p>
            <a:r>
              <a:rPr lang="en-US"/>
              <a:t>Click to edit Master title style</a:t>
            </a:r>
          </a:p>
        </p:txBody>
      </p:sp>
      <p:sp>
        <p:nvSpPr>
          <p:cNvPr id="3" name="Content Placeholder 2"/>
          <p:cNvSpPr>
            <a:spLocks noGrp="1"/>
          </p:cNvSpPr>
          <p:nvPr>
            <p:ph idx="1" hasCustomPrompt="1"/>
          </p:nvPr>
        </p:nvSpPr>
        <p:spPr>
          <a:xfrm>
            <a:off x="457200" y="1676400"/>
            <a:ext cx="8229600" cy="4495800"/>
          </a:xfrm>
        </p:spPr>
        <p:txBody>
          <a:bodyPr>
            <a:normAutofit/>
          </a:bodyPr>
          <a:lstStyle>
            <a:lvl1pPr algn="just">
              <a:defRPr sz="2100" b="0">
                <a:solidFill>
                  <a:schemeClr val="bg1"/>
                </a:solidFill>
                <a:effectLst/>
              </a:defRPr>
            </a:lvl1pPr>
            <a:lvl2pPr marL="385763" indent="-128588" algn="just">
              <a:buFont typeface="Courier New" panose="02070309020205020404" pitchFamily="49" charset="0"/>
              <a:buChar char="o"/>
              <a:defRPr sz="1800">
                <a:solidFill>
                  <a:schemeClr val="bg1"/>
                </a:solidFill>
                <a:effectLst/>
              </a:defRPr>
            </a:lvl2pPr>
            <a:lvl3pPr marL="548640" indent="-137160" algn="just">
              <a:buFont typeface="Wingdings" pitchFamily="2" charset="2"/>
              <a:buChar char="§"/>
              <a:defRPr sz="1500">
                <a:solidFill>
                  <a:schemeClr val="bg1"/>
                </a:solidFill>
                <a:effectLst/>
              </a:defRPr>
            </a:lvl3pPr>
            <a:lvl4pPr algn="just">
              <a:defRPr sz="1350">
                <a:solidFill>
                  <a:schemeClr val="bg1"/>
                </a:solidFill>
                <a:effectLst/>
              </a:defRPr>
            </a:lvl4pPr>
            <a:lvl5pPr algn="just">
              <a:defRPr sz="1200">
                <a:solidFill>
                  <a:schemeClr val="bg1"/>
                </a:solidFill>
                <a:effectLst/>
              </a:defRPr>
            </a:lvl5pPr>
          </a:lstStyle>
          <a:p>
            <a:pPr lvl="0"/>
            <a:r>
              <a:rPr lang="en-US"/>
              <a:t> Click to edit Master text styles</a:t>
            </a:r>
          </a:p>
          <a:p>
            <a:pPr lvl="1"/>
            <a:r>
              <a:rPr lang="en-US"/>
              <a:t>Second level</a:t>
            </a:r>
          </a:p>
          <a:p>
            <a:pPr lvl="2"/>
            <a:r>
              <a:rPr lang="en-US"/>
              <a:t> Third level</a:t>
            </a:r>
          </a:p>
          <a:p>
            <a:pPr lvl="3"/>
            <a:r>
              <a:rPr lang="en-US"/>
              <a:t>Fourth level</a:t>
            </a:r>
          </a:p>
          <a:p>
            <a:pPr lvl="4"/>
            <a:r>
              <a:rPr lang="en-US"/>
              <a:t>Fifth level</a:t>
            </a:r>
          </a:p>
        </p:txBody>
      </p:sp>
      <p:sp>
        <p:nvSpPr>
          <p:cNvPr id="5" name="TextBox 4"/>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17526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4650" y="842355"/>
            <a:ext cx="8460000" cy="720000"/>
          </a:xfrm>
        </p:spPr>
        <p:txBody>
          <a:bodyPr>
            <a:normAutofit/>
          </a:bodyPr>
          <a:lstStyle>
            <a:lvl1pPr>
              <a:defRPr sz="2400">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374650" y="1665592"/>
            <a:ext cx="3829050" cy="4786008"/>
          </a:xfrm>
        </p:spPr>
        <p:txBody>
          <a:bodyPr>
            <a:normAutofit/>
          </a:bodyPr>
          <a:lstStyle>
            <a:lvl1pPr>
              <a:defRPr sz="2100">
                <a:solidFill>
                  <a:schemeClr val="bg1"/>
                </a:solidFill>
                <a:effectLst/>
              </a:defRPr>
            </a:lvl1pPr>
            <a:lvl2pPr marL="385763" indent="-128588">
              <a:buFont typeface="Courier New" panose="02070309020205020404" pitchFamily="49" charset="0"/>
              <a:buChar char="o"/>
              <a:defRPr sz="1800">
                <a:solidFill>
                  <a:schemeClr val="bg1"/>
                </a:solidFill>
                <a:effectLst/>
              </a:defRPr>
            </a:lvl2pPr>
            <a:lvl3pPr marL="642938" indent="-128588">
              <a:buFont typeface="Wingdings" panose="05000000000000000000" pitchFamily="2" charset="2"/>
              <a:buChar char="§"/>
              <a:defRPr sz="1350">
                <a:solidFill>
                  <a:schemeClr val="bg1"/>
                </a:solidFill>
                <a:effectLst/>
              </a:defRPr>
            </a:lvl3pPr>
            <a:lvl4pPr>
              <a:defRPr sz="1200">
                <a:solidFill>
                  <a:schemeClr val="bg1"/>
                </a:solidFill>
                <a:effectLst/>
              </a:defRPr>
            </a:lvl4pPr>
            <a:lvl5pPr>
              <a:defRPr sz="1200">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258272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829734"/>
            <a:ext cx="7300134" cy="1472033"/>
          </a:xfrm>
        </p:spPr>
        <p:txBody>
          <a:bodyPr anchor="b">
            <a:normAutofit/>
          </a:bodyPr>
          <a:lstStyle>
            <a:lvl1pPr>
              <a:defRPr sz="2700">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921933" y="2475187"/>
            <a:ext cx="7300134" cy="2627041"/>
          </a:xfrm>
        </p:spPr>
        <p:txBody>
          <a:bodyPr>
            <a:normAutofit/>
          </a:bodyPr>
          <a:lstStyle>
            <a:lvl1pPr marL="0" indent="0" algn="ctr">
              <a:buNone/>
              <a:defRPr sz="2100">
                <a:solidFill>
                  <a:schemeClr val="bg1"/>
                </a:solidFill>
                <a:effectLst/>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5" name="TextBox 4"/>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208382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4651" y="838200"/>
            <a:ext cx="8460000" cy="720000"/>
          </a:xfrm>
        </p:spPr>
        <p:txBody>
          <a:bodyPr>
            <a:normAutofit/>
          </a:bodyPr>
          <a:lstStyle>
            <a:lvl1pPr>
              <a:defRPr sz="2400">
                <a:solidFill>
                  <a:schemeClr val="bg1"/>
                </a:solidFill>
                <a:effectLst/>
              </a:defRPr>
            </a:lvl1pPr>
          </a:lstStyle>
          <a:p>
            <a:r>
              <a:rPr lang="en-US"/>
              <a:t>Click to edit Master title style</a:t>
            </a:r>
            <a:endParaRPr lang="en-US" dirty="0"/>
          </a:p>
        </p:txBody>
      </p:sp>
      <p:sp>
        <p:nvSpPr>
          <p:cNvPr id="3" name="Content Placeholder 2"/>
          <p:cNvSpPr>
            <a:spLocks noGrp="1"/>
          </p:cNvSpPr>
          <p:nvPr>
            <p:ph sz="half" idx="1"/>
          </p:nvPr>
        </p:nvSpPr>
        <p:spPr>
          <a:xfrm>
            <a:off x="374652" y="1700809"/>
            <a:ext cx="4140199" cy="4627420"/>
          </a:xfrm>
          <a:ln>
            <a:solidFill>
              <a:schemeClr val="bg1"/>
            </a:solidFill>
          </a:ln>
        </p:spPr>
        <p:txBody>
          <a:bodyPr>
            <a:normAutofit/>
          </a:bodyPr>
          <a:lstStyle>
            <a:lvl1pPr>
              <a:defRPr sz="1800">
                <a:solidFill>
                  <a:schemeClr val="bg1"/>
                </a:solidFill>
                <a:effectLst/>
              </a:defRPr>
            </a:lvl1pPr>
            <a:lvl2pPr marL="385763" indent="-128588">
              <a:buFont typeface="Courier New" panose="02070309020205020404" pitchFamily="49" charset="0"/>
              <a:buChar char="o"/>
              <a:defRPr sz="1500">
                <a:solidFill>
                  <a:schemeClr val="bg1"/>
                </a:solidFill>
                <a:effectLst/>
              </a:defRPr>
            </a:lvl2pPr>
            <a:lvl3pPr marL="642938" indent="-128588">
              <a:buFont typeface="Wingdings" panose="05000000000000000000" pitchFamily="2" charset="2"/>
              <a:buChar char="§"/>
              <a:defRPr sz="1200">
                <a:solidFill>
                  <a:schemeClr val="bg1"/>
                </a:solidFill>
                <a:effectLst/>
              </a:defRPr>
            </a:lvl3pPr>
            <a:lvl4pPr>
              <a:defRPr sz="1050">
                <a:solidFill>
                  <a:schemeClr val="bg1"/>
                </a:solidFill>
                <a:effectLst/>
              </a:defRPr>
            </a:lvl4pPr>
            <a:lvl5pPr>
              <a:defRPr sz="1050">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3" y="1700809"/>
            <a:ext cx="4221848" cy="4627420"/>
          </a:xfrm>
          <a:ln>
            <a:solidFill>
              <a:schemeClr val="bg1"/>
            </a:solidFill>
          </a:ln>
        </p:spPr>
        <p:txBody>
          <a:bodyPr>
            <a:normAutofit/>
          </a:bodyPr>
          <a:lstStyle>
            <a:lvl1pPr>
              <a:defRPr sz="1800">
                <a:solidFill>
                  <a:schemeClr val="bg1"/>
                </a:solidFill>
                <a:effectLst/>
              </a:defRPr>
            </a:lvl1pPr>
            <a:lvl2pPr marL="385763" indent="-128588">
              <a:buFont typeface="Courier New" panose="02070309020205020404" pitchFamily="49" charset="0"/>
              <a:buChar char="o"/>
              <a:defRPr sz="1500">
                <a:solidFill>
                  <a:schemeClr val="bg1"/>
                </a:solidFill>
                <a:effectLst/>
              </a:defRPr>
            </a:lvl2pPr>
            <a:lvl3pPr marL="642938" indent="-128588">
              <a:buFont typeface="Wingdings" panose="05000000000000000000" pitchFamily="2" charset="2"/>
              <a:buChar char="§"/>
              <a:defRPr sz="1200">
                <a:solidFill>
                  <a:schemeClr val="bg1"/>
                </a:solidFill>
                <a:effectLst/>
              </a:defRPr>
            </a:lvl3pPr>
            <a:lvl4pPr>
              <a:defRPr sz="1050">
                <a:solidFill>
                  <a:schemeClr val="bg1"/>
                </a:solidFill>
                <a:effectLst/>
              </a:defRPr>
            </a:lvl4pPr>
            <a:lvl5pPr>
              <a:defRPr sz="1050">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327648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801" y="821269"/>
            <a:ext cx="8299451" cy="735525"/>
          </a:xfrm>
        </p:spPr>
        <p:txBody>
          <a:bodyPr>
            <a:normAutofit/>
          </a:bodyPr>
          <a:lstStyle>
            <a:lvl1pPr>
              <a:defRPr sz="2400">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431801" y="1775307"/>
            <a:ext cx="4083953" cy="534458"/>
          </a:xfrm>
          <a:ln>
            <a:solidFill>
              <a:schemeClr val="bg1"/>
            </a:solidFill>
          </a:ln>
        </p:spPr>
        <p:txBody>
          <a:bodyPr anchor="b">
            <a:noAutofit/>
          </a:bodyPr>
          <a:lstStyle>
            <a:lvl1pPr marL="0" indent="0" algn="ctr">
              <a:lnSpc>
                <a:spcPct val="100000"/>
              </a:lnSpc>
              <a:spcBef>
                <a:spcPts val="0"/>
              </a:spcBef>
              <a:buNone/>
              <a:defRPr sz="1800" b="1">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31801" y="2401842"/>
            <a:ext cx="4083953" cy="3897359"/>
          </a:xfrm>
          <a:ln>
            <a:solidFill>
              <a:schemeClr val="bg1"/>
            </a:solidFill>
          </a:ln>
        </p:spPr>
        <p:txBody>
          <a:bodyPr/>
          <a:lstStyle>
            <a:lvl1pPr>
              <a:defRPr>
                <a:solidFill>
                  <a:schemeClr val="bg1"/>
                </a:solidFill>
                <a:effectLst/>
              </a:defRPr>
            </a:lvl1pPr>
            <a:lvl2pPr marL="385763" indent="-128588">
              <a:buFont typeface="Courier New" panose="02070309020205020404" pitchFamily="49" charset="0"/>
              <a:buChar char="o"/>
              <a:defRPr>
                <a:solidFill>
                  <a:schemeClr val="bg1"/>
                </a:solidFill>
                <a:effectLst/>
              </a:defRPr>
            </a:lvl2pPr>
            <a:lvl3pPr marL="642938" indent="-128588">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1189" y="1775309"/>
            <a:ext cx="4072532" cy="534459"/>
          </a:xfrm>
          <a:ln>
            <a:solidFill>
              <a:schemeClr val="bg1"/>
            </a:solidFill>
          </a:ln>
        </p:spPr>
        <p:txBody>
          <a:bodyPr anchor="b">
            <a:noAutofit/>
          </a:bodyPr>
          <a:lstStyle>
            <a:lvl1pPr marL="0" indent="0" algn="ctr">
              <a:lnSpc>
                <a:spcPct val="100000"/>
              </a:lnSpc>
              <a:buNone/>
              <a:defRPr sz="1800" b="1">
                <a:solidFill>
                  <a:schemeClr val="bg1"/>
                </a:solidFill>
                <a:effectLs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1" y="2401842"/>
            <a:ext cx="4094570" cy="3897359"/>
          </a:xfrm>
          <a:ln>
            <a:solidFill>
              <a:schemeClr val="bg1"/>
            </a:solidFill>
          </a:ln>
        </p:spPr>
        <p:txBody>
          <a:bodyPr/>
          <a:lstStyle>
            <a:lvl1pPr>
              <a:defRPr>
                <a:solidFill>
                  <a:schemeClr val="bg1"/>
                </a:solidFill>
                <a:effectLst/>
              </a:defRPr>
            </a:lvl1pPr>
            <a:lvl2pPr marL="385763" indent="-128588">
              <a:buFont typeface="Courier New" panose="02070309020205020404" pitchFamily="49" charset="0"/>
              <a:buChar char="o"/>
              <a:defRPr>
                <a:solidFill>
                  <a:schemeClr val="bg1"/>
                </a:solidFill>
                <a:effectLst/>
              </a:defRPr>
            </a:lvl2pPr>
            <a:lvl3pPr marL="642938" indent="-128588">
              <a:buFont typeface="Wingdings" panose="05000000000000000000" pitchFamily="2" charset="2"/>
              <a:buChar cha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63653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4650" y="842354"/>
            <a:ext cx="8460000" cy="720000"/>
          </a:xfrm>
        </p:spPr>
        <p:txBody>
          <a:bodyPr>
            <a:normAutofit/>
          </a:bodyPr>
          <a:lstStyle>
            <a:lvl1pPr>
              <a:defRPr sz="2400">
                <a:solidFill>
                  <a:schemeClr val="bg1"/>
                </a:solidFill>
                <a:effectLst/>
              </a:defRPr>
            </a:lvl1pPr>
          </a:lstStyle>
          <a:p>
            <a:r>
              <a:rPr lang="en-US"/>
              <a:t>Click to edit Master title style</a:t>
            </a:r>
            <a:endParaRPr lang="en-US" dirty="0"/>
          </a:p>
        </p:txBody>
      </p:sp>
      <p:sp>
        <p:nvSpPr>
          <p:cNvPr id="6" name="TextBox 5"/>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217730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TextBox 3"/>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420917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5452" y="846666"/>
            <a:ext cx="3211649" cy="1586818"/>
          </a:xfrm>
        </p:spPr>
        <p:txBody>
          <a:bodyPr anchor="t">
            <a:noAutofit/>
          </a:bodyPr>
          <a:lstStyle>
            <a:lvl1pPr>
              <a:defRPr sz="2400">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3808548" y="846668"/>
            <a:ext cx="4916352" cy="5493938"/>
          </a:xfrm>
        </p:spPr>
        <p:txBody>
          <a:bodyPr anchor="t">
            <a:normAutofit/>
          </a:bodyPr>
          <a:lstStyle>
            <a:lvl1pPr>
              <a:defRPr sz="1800">
                <a:solidFill>
                  <a:schemeClr val="bg1"/>
                </a:solidFill>
                <a:effectLst/>
              </a:defRPr>
            </a:lvl1pPr>
            <a:lvl2pPr marL="385763" indent="-128588">
              <a:buFont typeface="Courier New" panose="02070309020205020404" pitchFamily="49" charset="0"/>
              <a:buChar char="o"/>
              <a:defRPr sz="1500">
                <a:solidFill>
                  <a:schemeClr val="bg1"/>
                </a:solidFill>
                <a:effectLst/>
              </a:defRPr>
            </a:lvl2pPr>
            <a:lvl3pPr marL="642938" indent="-128588">
              <a:buFont typeface="Wingdings" panose="05000000000000000000" pitchFamily="2" charset="2"/>
              <a:buChar char="§"/>
              <a:defRPr sz="1200">
                <a:solidFill>
                  <a:schemeClr val="bg1"/>
                </a:solidFill>
                <a:effectLst/>
              </a:defRPr>
            </a:lvl3pPr>
            <a:lvl4pPr>
              <a:defRPr sz="1050">
                <a:solidFill>
                  <a:schemeClr val="bg1"/>
                </a:solidFill>
                <a:effectLst/>
              </a:defRPr>
            </a:lvl4pPr>
            <a:lvl5pPr>
              <a:defRPr sz="1050">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25451" y="2525560"/>
            <a:ext cx="3211648" cy="3628497"/>
          </a:xfrm>
        </p:spPr>
        <p:txBody>
          <a:bodyPr>
            <a:normAutofit/>
          </a:bodyPr>
          <a:lstStyle>
            <a:lvl1pPr marL="0" indent="0" algn="l">
              <a:buNone/>
              <a:defRPr sz="2100">
                <a:solidFill>
                  <a:schemeClr val="bg1"/>
                </a:solidFill>
                <a:effectLst/>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7" name="TextBox 6"/>
          <p:cNvSpPr txBox="1"/>
          <p:nvPr/>
        </p:nvSpPr>
        <p:spPr>
          <a:xfrm>
            <a:off x="685345" y="210309"/>
            <a:ext cx="7765322" cy="300082"/>
          </a:xfrm>
          <a:prstGeom prst="rect">
            <a:avLst/>
          </a:prstGeom>
          <a:noFill/>
        </p:spPr>
        <p:txBody>
          <a:bodyPr wrap="square" rtlCol="0">
            <a:spAutoFit/>
          </a:bodyPr>
          <a:lstStyle/>
          <a:p>
            <a:pPr algn="ctr"/>
            <a:r>
              <a:rPr lang="en-US" sz="1350" b="1">
                <a:solidFill>
                  <a:prstClr val="white"/>
                </a:solidFill>
                <a:latin typeface="Arial" panose="020B0604020202020204" pitchFamily="34" charset="0"/>
                <a:cs typeface="Arial" panose="020B0604020202020204" pitchFamily="34" charset="0"/>
              </a:rPr>
              <a:t>PHẦN</a:t>
            </a:r>
            <a:r>
              <a:rPr lang="en-US" sz="1350" b="1" baseline="0">
                <a:solidFill>
                  <a:prstClr val="white"/>
                </a:solidFill>
                <a:latin typeface="Arial" panose="020B0604020202020204" pitchFamily="34" charset="0"/>
                <a:cs typeface="Arial" panose="020B0604020202020204" pitchFamily="34" charset="0"/>
              </a:rPr>
              <a:t> MỀM MÃ NGUỒN MỞ</a:t>
            </a:r>
            <a:endParaRPr lang="vi-VN" sz="1350" b="1">
              <a:solidFill>
                <a:prstClr val="white"/>
              </a:solidFill>
              <a:cs typeface="Arial" panose="020B0604020202020204" pitchFamily="34" charset="0"/>
            </a:endParaRPr>
          </a:p>
        </p:txBody>
      </p:sp>
    </p:spTree>
    <p:extLst>
      <p:ext uri="{BB962C8B-B14F-4D97-AF65-F5344CB8AC3E}">
        <p14:creationId xmlns:p14="http://schemas.microsoft.com/office/powerpoint/2010/main" val="2978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p:nvPicPr>
        <p:blipFill>
          <a:blip r:embed="rId23"/>
          <a:stretch>
            <a:fillRect/>
          </a:stretch>
        </p:blipFill>
        <p:spPr>
          <a:xfrm>
            <a:off x="0" y="4762"/>
            <a:ext cx="9144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20" y="5862544"/>
            <a:ext cx="9146522" cy="1001821"/>
          </a:xfrm>
          <a:prstGeom prst="rect">
            <a:avLst/>
          </a:prstGeom>
        </p:spPr>
      </p:pic>
      <p:sp>
        <p:nvSpPr>
          <p:cNvPr id="2" name="Title Placeholder 1"/>
          <p:cNvSpPr>
            <a:spLocks noGrp="1"/>
          </p:cNvSpPr>
          <p:nvPr>
            <p:ph type="title"/>
          </p:nvPr>
        </p:nvSpPr>
        <p:spPr>
          <a:xfrm>
            <a:off x="374650" y="842355"/>
            <a:ext cx="8286750" cy="9054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4650" y="1787523"/>
            <a:ext cx="8286750" cy="4003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8"/>
            <a:ext cx="2057400" cy="365125"/>
          </a:xfrm>
          <a:prstGeom prst="rect">
            <a:avLst/>
          </a:prstGeom>
        </p:spPr>
        <p:txBody>
          <a:bodyPr vert="horz" lIns="91440" tIns="45720" rIns="91440" bIns="45720" rtlCol="0" anchor="ctr"/>
          <a:lstStyle>
            <a:lvl1pPr algn="r">
              <a:defRPr sz="563">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74651" y="5883278"/>
            <a:ext cx="5315345" cy="365125"/>
          </a:xfrm>
          <a:prstGeom prst="rect">
            <a:avLst/>
          </a:prstGeom>
        </p:spPr>
        <p:txBody>
          <a:bodyPr vert="horz" lIns="91440" tIns="45720" rIns="91440" bIns="45720" rtlCol="0" anchor="ctr"/>
          <a:lstStyle>
            <a:lvl1pPr algn="l">
              <a:defRPr sz="563">
                <a:solidFill>
                  <a:schemeClr val="bg1"/>
                </a:solidFill>
              </a:defRPr>
            </a:lvl1pPr>
          </a:lstStyle>
          <a:p>
            <a:r>
              <a:rPr lang="en-US"/>
              <a:t>PhẦN MỀM MÃ NGUỒN MỞ</a:t>
            </a:r>
          </a:p>
        </p:txBody>
      </p:sp>
      <p:sp>
        <p:nvSpPr>
          <p:cNvPr id="6" name="Slide Number Placeholder 5"/>
          <p:cNvSpPr>
            <a:spLocks noGrp="1"/>
          </p:cNvSpPr>
          <p:nvPr>
            <p:ph type="sldNum" sz="quarter" idx="4"/>
          </p:nvPr>
        </p:nvSpPr>
        <p:spPr>
          <a:xfrm>
            <a:off x="7885509" y="5883278"/>
            <a:ext cx="775892" cy="365125"/>
          </a:xfrm>
          <a:prstGeom prst="rect">
            <a:avLst/>
          </a:prstGeom>
        </p:spPr>
        <p:txBody>
          <a:bodyPr vert="horz" lIns="91440" tIns="45720" rIns="91440" bIns="45720" rtlCol="0" anchor="ctr"/>
          <a:lstStyle>
            <a:lvl1pPr algn="r">
              <a:defRPr sz="563">
                <a:solidFill>
                  <a:schemeClr val="tx1">
                    <a:tint val="75000"/>
                  </a:schemeClr>
                </a:solidFill>
              </a:defRPr>
            </a:lvl1pPr>
          </a:lstStyle>
          <a:p>
            <a:fld id="{4B66CE69-DCBE-4A79-B3F5-75E1D6579D06}" type="slidenum">
              <a:rPr lang="en-US" smtClean="0"/>
              <a:pPr/>
              <a:t>‹#›</a:t>
            </a:fld>
            <a:endParaRPr lang="en-US"/>
          </a:p>
        </p:txBody>
      </p:sp>
      <p:pic>
        <p:nvPicPr>
          <p:cNvPr id="10" name="Picture 9">
            <a:extLst>
              <a:ext uri="{FF2B5EF4-FFF2-40B4-BE49-F238E27FC236}">
                <a16:creationId xmlns:a16="http://schemas.microsoft.com/office/drawing/2014/main" id="{EEDFE2DA-50D5-49DA-8438-230DF30AD181}"/>
              </a:ext>
            </a:extLst>
          </p:cNvPr>
          <p:cNvPicPr>
            <a:picLocks noChangeAspect="1"/>
          </p:cNvPicPr>
          <p:nvPr/>
        </p:nvPicPr>
        <p:blipFill>
          <a:blip r:embed="rId25" cstate="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22074" y="97090"/>
            <a:ext cx="633503" cy="588268"/>
          </a:xfrm>
          <a:prstGeom prst="rect">
            <a:avLst/>
          </a:prstGeom>
          <a:effectLst>
            <a:glow rad="50800">
              <a:schemeClr val="tx1">
                <a:alpha val="90000"/>
              </a:schemeClr>
            </a:glow>
          </a:effectLst>
        </p:spPr>
      </p:pic>
      <p:sp>
        <p:nvSpPr>
          <p:cNvPr id="23" name="Footer Placeholder 2">
            <a:extLst>
              <a:ext uri="{FF2B5EF4-FFF2-40B4-BE49-F238E27FC236}">
                <a16:creationId xmlns:a16="http://schemas.microsoft.com/office/drawing/2014/main" id="{C3E298A9-610C-46DC-B065-F65C5A6DC04F}"/>
              </a:ext>
            </a:extLst>
          </p:cNvPr>
          <p:cNvSpPr txBox="1">
            <a:spLocks/>
          </p:cNvSpPr>
          <p:nvPr/>
        </p:nvSpPr>
        <p:spPr>
          <a:xfrm>
            <a:off x="-34183" y="6636213"/>
            <a:ext cx="4800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563">
                <a:solidFill>
                  <a:prstClr val="white"/>
                </a:solidFill>
                <a:latin typeface="Arial" panose="020B0604020202020204" pitchFamily="34" charset="0"/>
                <a:cs typeface="Arial" panose="020B0604020202020204" pitchFamily="34" charset="0"/>
              </a:rPr>
              <a:t>Website: https://haui.edu.vn</a:t>
            </a:r>
          </a:p>
        </p:txBody>
      </p:sp>
      <p:sp>
        <p:nvSpPr>
          <p:cNvPr id="24" name="TextBox 23">
            <a:extLst>
              <a:ext uri="{FF2B5EF4-FFF2-40B4-BE49-F238E27FC236}">
                <a16:creationId xmlns:a16="http://schemas.microsoft.com/office/drawing/2014/main" id="{E2CC0E39-3A88-446C-9DBA-4CD5D2FEEAC2}"/>
              </a:ext>
            </a:extLst>
          </p:cNvPr>
          <p:cNvSpPr txBox="1"/>
          <p:nvPr/>
        </p:nvSpPr>
        <p:spPr>
          <a:xfrm>
            <a:off x="5574675" y="6623000"/>
            <a:ext cx="2018501" cy="178960"/>
          </a:xfrm>
          <a:prstGeom prst="rect">
            <a:avLst/>
          </a:prstGeom>
          <a:noFill/>
        </p:spPr>
        <p:txBody>
          <a:bodyPr wrap="none" rtlCol="0">
            <a:spAutoFit/>
          </a:bodyPr>
          <a:lstStyle/>
          <a:p>
            <a:pPr defTabSz="514350">
              <a:defRPr/>
            </a:pPr>
            <a:r>
              <a:rPr lang="en-ID" sz="563">
                <a:solidFill>
                  <a:prstClr val="white"/>
                </a:solidFill>
                <a:latin typeface="Arial" panose="020B0604020202020204" pitchFamily="34" charset="0"/>
                <a:cs typeface="Arial" panose="020B0604020202020204" pitchFamily="34" charset="0"/>
              </a:rPr>
              <a:t>© 2021</a:t>
            </a:r>
            <a:r>
              <a:rPr lang="en-ID" sz="563" b="1">
                <a:solidFill>
                  <a:prstClr val="white"/>
                </a:solidFill>
                <a:latin typeface="Arial" panose="020B0604020202020204" pitchFamily="34" charset="0"/>
                <a:cs typeface="Arial" panose="020B0604020202020204" pitchFamily="34" charset="0"/>
              </a:rPr>
              <a:t> </a:t>
            </a:r>
            <a:r>
              <a:rPr lang="en-ID" sz="563" b="1" dirty="0">
                <a:solidFill>
                  <a:prstClr val="white"/>
                </a:solidFill>
                <a:latin typeface="Arial" panose="020B0604020202020204" pitchFamily="34" charset="0"/>
                <a:cs typeface="Arial" panose="020B0604020202020204" pitchFamily="34" charset="0"/>
              </a:rPr>
              <a:t>Hanoi University of Industry </a:t>
            </a:r>
            <a:r>
              <a:rPr lang="en-ID" sz="563" dirty="0">
                <a:solidFill>
                  <a:prstClr val="white"/>
                </a:solidFill>
                <a:latin typeface="Arial" panose="020B0604020202020204" pitchFamily="34" charset="0"/>
                <a:cs typeface="Arial" panose="020B0604020202020204" pitchFamily="34" charset="0"/>
              </a:rPr>
              <a:t>All rights reserved</a:t>
            </a:r>
          </a:p>
        </p:txBody>
      </p:sp>
      <p:grpSp>
        <p:nvGrpSpPr>
          <p:cNvPr id="25" name="Group 24">
            <a:extLst>
              <a:ext uri="{FF2B5EF4-FFF2-40B4-BE49-F238E27FC236}">
                <a16:creationId xmlns:a16="http://schemas.microsoft.com/office/drawing/2014/main" id="{DADA8E7B-4936-4304-A6B7-69EA88D09CBD}"/>
              </a:ext>
            </a:extLst>
          </p:cNvPr>
          <p:cNvGrpSpPr/>
          <p:nvPr/>
        </p:nvGrpSpPr>
        <p:grpSpPr>
          <a:xfrm>
            <a:off x="8021922" y="6596661"/>
            <a:ext cx="268069"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defTabSz="514350">
                <a:defRPr/>
              </a:pPr>
              <a:endParaRPr lang="en-US" sz="1013" kern="0">
                <a:solidFill>
                  <a:prstClr val="black"/>
                </a:solidFill>
              </a:endParaRPr>
            </a:p>
          </p:txBody>
        </p:sp>
        <p:sp>
          <p:nvSpPr>
            <p:cNvPr id="27" name="Freeform 21">
              <a:extLst>
                <a:ext uri="{FF2B5EF4-FFF2-40B4-BE49-F238E27FC236}">
                  <a16:creationId xmlns:a16="http://schemas.microsoft.com/office/drawing/2014/main" id="{F6E0392A-71DA-4FC5-9189-78029867C258}"/>
                </a:ext>
              </a:extLst>
            </p:cNvPr>
            <p:cNvSpPr>
              <a:spLocks/>
            </p:cNvSpPr>
            <p:nvPr/>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defTabSz="514350">
                <a:defRPr/>
              </a:pPr>
              <a:endParaRPr lang="en-US" sz="1013" kern="0">
                <a:solidFill>
                  <a:prstClr val="black"/>
                </a:solidFill>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p:nvSpPr>
        <p:spPr>
          <a:xfrm>
            <a:off x="8550277" y="6492878"/>
            <a:ext cx="565159" cy="365125"/>
          </a:xfrm>
          <a:prstGeom prst="rect">
            <a:avLst/>
          </a:prstGeom>
        </p:spPr>
        <p:txBody>
          <a:bodyPr vert="horz" lIns="51435" tIns="25718" rIns="51435" bIns="25718"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563" smtClean="0">
                <a:solidFill>
                  <a:prstClr val="white">
                    <a:tint val="75000"/>
                  </a:prstClr>
                </a:solidFill>
              </a:rPr>
              <a:pPr/>
              <a:t>‹#›</a:t>
            </a:fld>
            <a:endParaRPr lang="en-US" sz="563" dirty="0">
              <a:solidFill>
                <a:prstClr val="white">
                  <a:tint val="75000"/>
                </a:prstClr>
              </a:solidFill>
            </a:endParaRPr>
          </a:p>
        </p:txBody>
      </p:sp>
      <p:grpSp>
        <p:nvGrpSpPr>
          <p:cNvPr id="8" name="Group 7">
            <a:extLst>
              <a:ext uri="{FF2B5EF4-FFF2-40B4-BE49-F238E27FC236}">
                <a16:creationId xmlns:a16="http://schemas.microsoft.com/office/drawing/2014/main" id="{91E445A4-8D81-4CA3-BB93-5298193E2D2A}"/>
              </a:ext>
            </a:extLst>
          </p:cNvPr>
          <p:cNvGrpSpPr/>
          <p:nvPr/>
        </p:nvGrpSpPr>
        <p:grpSpPr>
          <a:xfrm>
            <a:off x="8450667" y="96011"/>
            <a:ext cx="600268" cy="570489"/>
            <a:chOff x="5521569" y="1715665"/>
            <a:chExt cx="764931" cy="764931"/>
          </a:xfrm>
          <a:effectLst>
            <a:glow rad="50800">
              <a:schemeClr val="tx1"/>
            </a:glow>
          </a:effectLst>
        </p:grpSpPr>
        <p:sp>
          <p:nvSpPr>
            <p:cNvPr id="7" name="Rectangle: Rounded Corners 6">
              <a:extLst>
                <a:ext uri="{FF2B5EF4-FFF2-40B4-BE49-F238E27FC236}">
                  <a16:creationId xmlns:a16="http://schemas.microsoft.com/office/drawing/2014/main" id="{E662C203-6E1C-46EB-A0B2-4B8F57DABD62}"/>
                </a:ext>
              </a:extLst>
            </p:cNvPr>
            <p:cNvSpPr/>
            <p:nvPr/>
          </p:nvSpPr>
          <p:spPr>
            <a:xfrm>
              <a:off x="5521569" y="1715665"/>
              <a:ext cx="764931" cy="764931"/>
            </a:xfrm>
            <a:prstGeom prst="roundRect">
              <a:avLst>
                <a:gd name="adj" fmla="val 6135"/>
              </a:avLst>
            </a:prstGeom>
            <a:solidFill>
              <a:srgbClr val="FACA06"/>
            </a:solidFill>
            <a:ln w="12700">
              <a:solidFill>
                <a:srgbClr val="003A7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013">
                <a:solidFill>
                  <a:prstClr val="black"/>
                </a:solidFill>
              </a:endParaRPr>
            </a:p>
          </p:txBody>
        </p:sp>
        <p:sp>
          <p:nvSpPr>
            <p:cNvPr id="29" name="TextBox 28">
              <a:extLst>
                <a:ext uri="{FF2B5EF4-FFF2-40B4-BE49-F238E27FC236}">
                  <a16:creationId xmlns:a16="http://schemas.microsoft.com/office/drawing/2014/main" id="{CC3E1E09-5473-4729-9780-795DE4EEEA86}"/>
                </a:ext>
              </a:extLst>
            </p:cNvPr>
            <p:cNvSpPr txBox="1"/>
            <p:nvPr/>
          </p:nvSpPr>
          <p:spPr>
            <a:xfrm>
              <a:off x="5783939" y="1824088"/>
              <a:ext cx="235406" cy="448958"/>
            </a:xfrm>
            <a:prstGeom prst="rect">
              <a:avLst/>
            </a:prstGeom>
            <a:noFill/>
          </p:spPr>
          <p:txBody>
            <a:bodyPr wrap="none" rtlCol="0">
              <a:spAutoFit/>
            </a:bodyPr>
            <a:lstStyle/>
            <a:p>
              <a:pPr algn="ctr"/>
              <a:endParaRPr lang="en-US" sz="788" b="1">
                <a:solidFill>
                  <a:srgbClr val="E81C24"/>
                </a:solidFill>
                <a:latin typeface="Arial" panose="020B0604020202020204" pitchFamily="34" charset="0"/>
                <a:cs typeface="Arial" panose="020B0604020202020204" pitchFamily="34" charset="0"/>
              </a:endParaRPr>
            </a:p>
            <a:p>
              <a:pPr algn="ctr"/>
              <a:endParaRPr lang="en-US" sz="788" b="1">
                <a:solidFill>
                  <a:srgbClr val="E81C24"/>
                </a:solidFill>
                <a:latin typeface="Arial" panose="020B0604020202020204" pitchFamily="34" charset="0"/>
                <a:cs typeface="Arial" panose="020B0604020202020204" pitchFamily="34" charset="0"/>
              </a:endParaRPr>
            </a:p>
          </p:txBody>
        </p:sp>
      </p:grpSp>
      <p:pic>
        <p:nvPicPr>
          <p:cNvPr id="9" name="Picture 8"/>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450667" y="74532"/>
            <a:ext cx="561896" cy="577532"/>
          </a:xfrm>
          <a:prstGeom prst="rect">
            <a:avLst/>
          </a:prstGeom>
        </p:spPr>
      </p:pic>
    </p:spTree>
    <p:extLst>
      <p:ext uri="{BB962C8B-B14F-4D97-AF65-F5344CB8AC3E}">
        <p14:creationId xmlns:p14="http://schemas.microsoft.com/office/powerpoint/2010/main" val="3638020959"/>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Lst>
  <p:hf sldNum="0" hdr="0" ftr="0" dt="0"/>
  <p:txStyles>
    <p:titleStyle>
      <a:lvl1pPr algn="ctr" defTabSz="514350" rtl="0" eaLnBrk="1" latinLnBrk="0" hangingPunct="1">
        <a:lnSpc>
          <a:spcPct val="90000"/>
        </a:lnSpc>
        <a:spcBef>
          <a:spcPct val="0"/>
        </a:spcBef>
        <a:buNone/>
        <a:defRPr sz="2400" b="1" i="0" kern="1200" cap="all">
          <a:solidFill>
            <a:schemeClr val="bg1"/>
          </a:solidFill>
          <a:effectLst/>
          <a:latin typeface="Arial" panose="020B0604020202020204" pitchFamily="34" charset="0"/>
          <a:ea typeface="+mj-ea"/>
          <a:cs typeface="Arial" panose="020B0604020202020204" pitchFamily="34" charset="0"/>
        </a:defRPr>
      </a:lvl1pPr>
    </p:titleStyle>
    <p:bodyStyle>
      <a:lvl1pPr marL="128588" indent="-128588" algn="l" defTabSz="514350" rtl="0" eaLnBrk="1" latinLnBrk="0" hangingPunct="1">
        <a:lnSpc>
          <a:spcPct val="120000"/>
        </a:lnSpc>
        <a:spcBef>
          <a:spcPts val="563"/>
        </a:spcBef>
        <a:buFont typeface="Arial" panose="020B0604020202020204" pitchFamily="34" charset="0"/>
        <a:buChar char="•"/>
        <a:defRPr sz="2100" kern="1200">
          <a:solidFill>
            <a:schemeClr val="bg1"/>
          </a:solidFill>
          <a:effectLst/>
          <a:latin typeface="Arial" panose="020B0604020202020204" pitchFamily="34" charset="0"/>
          <a:ea typeface="+mn-ea"/>
          <a:cs typeface="Arial" panose="020B0604020202020204" pitchFamily="34" charset="0"/>
        </a:defRPr>
      </a:lvl1pPr>
      <a:lvl2pPr marL="385763" indent="-128588" algn="l" defTabSz="514350" rtl="0" eaLnBrk="1" latinLnBrk="0" hangingPunct="1">
        <a:lnSpc>
          <a:spcPct val="120000"/>
        </a:lnSpc>
        <a:spcBef>
          <a:spcPts val="281"/>
        </a:spcBef>
        <a:buFont typeface="Courier New" panose="02070309020205020404" pitchFamily="49" charset="0"/>
        <a:buChar char="o"/>
        <a:defRPr sz="1800" kern="1200">
          <a:solidFill>
            <a:schemeClr val="bg1"/>
          </a:solidFill>
          <a:effectLst/>
          <a:latin typeface="Arial" panose="020B0604020202020204" pitchFamily="34" charset="0"/>
          <a:ea typeface="+mn-ea"/>
          <a:cs typeface="Arial" panose="020B0604020202020204" pitchFamily="34" charset="0"/>
        </a:defRPr>
      </a:lvl2pPr>
      <a:lvl3pPr marL="642938" indent="-128588" algn="l" defTabSz="514350" rtl="0" eaLnBrk="1" latinLnBrk="0" hangingPunct="1">
        <a:lnSpc>
          <a:spcPct val="120000"/>
        </a:lnSpc>
        <a:spcBef>
          <a:spcPts val="281"/>
        </a:spcBef>
        <a:buFont typeface="Wingdings" panose="05000000000000000000" pitchFamily="2" charset="2"/>
        <a:buChar char="§"/>
        <a:defRPr sz="1350" kern="1200">
          <a:solidFill>
            <a:schemeClr val="bg1"/>
          </a:solidFill>
          <a:effectLst/>
          <a:latin typeface="Arial" panose="020B0604020202020204" pitchFamily="34" charset="0"/>
          <a:ea typeface="+mn-ea"/>
          <a:cs typeface="Arial" panose="020B0604020202020204" pitchFamily="34" charset="0"/>
        </a:defRPr>
      </a:lvl3pPr>
      <a:lvl4pPr marL="900113" indent="-128588" algn="l" defTabSz="514350" rtl="0" eaLnBrk="1" latinLnBrk="0" hangingPunct="1">
        <a:lnSpc>
          <a:spcPct val="120000"/>
        </a:lnSpc>
        <a:spcBef>
          <a:spcPts val="281"/>
        </a:spcBef>
        <a:buFont typeface="Arial" panose="020B0604020202020204" pitchFamily="34" charset="0"/>
        <a:buChar char="•"/>
        <a:defRPr sz="1200" kern="1200">
          <a:solidFill>
            <a:schemeClr val="bg1"/>
          </a:solidFill>
          <a:effectLst/>
          <a:latin typeface="Arial" panose="020B0604020202020204" pitchFamily="34" charset="0"/>
          <a:ea typeface="+mn-ea"/>
          <a:cs typeface="Arial" panose="020B0604020202020204" pitchFamily="34" charset="0"/>
        </a:defRPr>
      </a:lvl4pPr>
      <a:lvl5pPr marL="1157288" indent="-128588" algn="l" defTabSz="514350" rtl="0" eaLnBrk="1" latinLnBrk="0" hangingPunct="1">
        <a:lnSpc>
          <a:spcPct val="120000"/>
        </a:lnSpc>
        <a:spcBef>
          <a:spcPts val="281"/>
        </a:spcBef>
        <a:buFont typeface="Arial" panose="020B0604020202020204" pitchFamily="34" charset="0"/>
        <a:buChar char="•"/>
        <a:defRPr sz="1200" kern="1200">
          <a:solidFill>
            <a:schemeClr val="bg1"/>
          </a:solidFill>
          <a:effectLst/>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120000"/>
        </a:lnSpc>
        <a:spcBef>
          <a:spcPts val="281"/>
        </a:spcBef>
        <a:buFont typeface="Arial" panose="020B0604020202020204" pitchFamily="34" charset="0"/>
        <a:buChar char="•"/>
        <a:defRPr sz="675" kern="1200">
          <a:solidFill>
            <a:schemeClr val="tx1"/>
          </a:solidFill>
          <a:effectLst>
            <a:outerShdw blurRad="50800" dist="38100" dir="2700000" algn="tl" rotWithShape="0">
              <a:srgbClr val="000000">
                <a:alpha val="48000"/>
              </a:srgbClr>
            </a:outerShdw>
          </a:effectLst>
          <a:latin typeface="+mn-lt"/>
          <a:ea typeface="+mn-ea"/>
          <a:cs typeface="+mn-cs"/>
        </a:defRPr>
      </a:lvl6pPr>
      <a:lvl7pPr marL="1671638" indent="-128588" algn="l" defTabSz="514350" rtl="0" eaLnBrk="1" latinLnBrk="0" hangingPunct="1">
        <a:lnSpc>
          <a:spcPct val="120000"/>
        </a:lnSpc>
        <a:spcBef>
          <a:spcPts val="281"/>
        </a:spcBef>
        <a:buFont typeface="Arial" panose="020B0604020202020204" pitchFamily="34" charset="0"/>
        <a:buChar char="•"/>
        <a:defRPr sz="675" kern="1200">
          <a:solidFill>
            <a:schemeClr val="tx1"/>
          </a:solidFill>
          <a:effectLst>
            <a:outerShdw blurRad="50800" dist="38100" dir="2700000" algn="tl" rotWithShape="0">
              <a:srgbClr val="000000">
                <a:alpha val="48000"/>
              </a:srgbClr>
            </a:outerShdw>
          </a:effectLst>
          <a:latin typeface="+mn-lt"/>
          <a:ea typeface="+mn-ea"/>
          <a:cs typeface="+mn-cs"/>
        </a:defRPr>
      </a:lvl7pPr>
      <a:lvl8pPr marL="1928813" indent="-128588" algn="l" defTabSz="514350" rtl="0" eaLnBrk="1" latinLnBrk="0" hangingPunct="1">
        <a:lnSpc>
          <a:spcPct val="120000"/>
        </a:lnSpc>
        <a:spcBef>
          <a:spcPts val="281"/>
        </a:spcBef>
        <a:buFont typeface="Arial" panose="020B0604020202020204" pitchFamily="34" charset="0"/>
        <a:buChar char="•"/>
        <a:defRPr sz="675" kern="1200">
          <a:solidFill>
            <a:schemeClr val="tx1"/>
          </a:solidFill>
          <a:effectLst>
            <a:outerShdw blurRad="50800" dist="38100" dir="2700000" algn="tl" rotWithShape="0">
              <a:srgbClr val="000000">
                <a:alpha val="48000"/>
              </a:srgbClr>
            </a:outerShdw>
          </a:effectLst>
          <a:latin typeface="+mn-lt"/>
          <a:ea typeface="+mn-ea"/>
          <a:cs typeface="+mn-cs"/>
        </a:defRPr>
      </a:lvl8pPr>
      <a:lvl9pPr marL="2185988" indent="-128588" algn="l" defTabSz="514350" rtl="0" eaLnBrk="1" latinLnBrk="0" hangingPunct="1">
        <a:lnSpc>
          <a:spcPct val="120000"/>
        </a:lnSpc>
        <a:spcBef>
          <a:spcPts val="281"/>
        </a:spcBef>
        <a:buFont typeface="Arial" panose="020B0604020202020204" pitchFamily="34" charset="0"/>
        <a:buChar char="•"/>
        <a:defRPr sz="675"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wikipedia.org/wiki/Qu%E1%BB%B9_Ph%E1%BA%A7n_m%E1%BB%81m_T%E1%BB%B1_do#:~:text=Qu%E1%BB%B9%20Ph%E1%BA%A7n%20m%E1%BB%81m%20T%E1%BB%B1%20do%20hay%20T%E1%BB%95%20ch%E1%BB%A9c%20Ph%E1%BA%A7n%20m%E1%BB%81m,ph%E1%BA%A7n%20m%E1%BB%81m%20m%C3%A1y%20t%C3%ADnh%2C%20v%E1%BB%9Bi" TargetMode="External"/><Relationship Id="rId2" Type="http://schemas.openxmlformats.org/officeDocument/2006/relationships/hyperlink" Target="https://www.fsf.org/" TargetMode="External"/><Relationship Id="rId1" Type="http://schemas.openxmlformats.org/officeDocument/2006/relationships/slideLayout" Target="../slideLayouts/slideLayout1.xml"/><Relationship Id="rId5" Type="http://schemas.openxmlformats.org/officeDocument/2006/relationships/hyperlink" Target="https://vietnix.vn/free-software-la-gi/" TargetMode="External"/><Relationship Id="rId4" Type="http://schemas.openxmlformats.org/officeDocument/2006/relationships/hyperlink" Target="https://www.gnu.org/licenses/gpl-3.0.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p:txBody>
          <a:bodyPr/>
          <a:lstStyle/>
          <a:p>
            <a:r>
              <a:rPr lang="en-US" dirty="0" err="1"/>
              <a:t>Báo</a:t>
            </a:r>
            <a:r>
              <a:rPr lang="en-US" dirty="0"/>
              <a:t> </a:t>
            </a:r>
            <a:r>
              <a:rPr lang="en-US" dirty="0" err="1"/>
              <a:t>cáo</a:t>
            </a:r>
            <a:r>
              <a:rPr lang="en-US" dirty="0"/>
              <a:t> TX1</a:t>
            </a:r>
            <a:br>
              <a:rPr lang="en-US" dirty="0"/>
            </a:br>
            <a:r>
              <a:rPr lang="en-US" dirty="0" err="1"/>
              <a:t>Đề</a:t>
            </a:r>
            <a:r>
              <a:rPr lang="en-US" dirty="0"/>
              <a:t> </a:t>
            </a:r>
            <a:r>
              <a:rPr lang="en-US" dirty="0" err="1"/>
              <a:t>tài</a:t>
            </a:r>
            <a:r>
              <a:rPr lang="en-US" dirty="0"/>
              <a:t>: </a:t>
            </a:r>
            <a:r>
              <a:rPr lang="en-US" dirty="0" err="1"/>
              <a:t>tìm</a:t>
            </a:r>
            <a:r>
              <a:rPr lang="en-US" dirty="0"/>
              <a:t> </a:t>
            </a:r>
            <a:r>
              <a:rPr lang="en-US" dirty="0" err="1"/>
              <a:t>hiểu</a:t>
            </a:r>
            <a:r>
              <a:rPr lang="en-US" dirty="0"/>
              <a:t> </a:t>
            </a:r>
            <a:r>
              <a:rPr lang="en-US" dirty="0" err="1"/>
              <a:t>tổ</a:t>
            </a:r>
            <a:r>
              <a:rPr lang="en-US" dirty="0"/>
              <a:t> </a:t>
            </a:r>
            <a:r>
              <a:rPr lang="en-US" dirty="0" err="1"/>
              <a:t>chức</a:t>
            </a:r>
            <a:r>
              <a:rPr lang="en-US" dirty="0"/>
              <a:t> FSF </a:t>
            </a:r>
            <a:r>
              <a:rPr lang="en-US" dirty="0" err="1"/>
              <a:t>và</a:t>
            </a:r>
            <a:r>
              <a:rPr lang="en-US" dirty="0"/>
              <a:t> </a:t>
            </a:r>
            <a:r>
              <a:rPr lang="en-US" dirty="0" err="1"/>
              <a:t>giấy</a:t>
            </a:r>
            <a:r>
              <a:rPr lang="en-US" dirty="0"/>
              <a:t> </a:t>
            </a:r>
            <a:r>
              <a:rPr lang="en-US" dirty="0" err="1"/>
              <a:t>phép</a:t>
            </a:r>
            <a:r>
              <a:rPr lang="en-US" dirty="0"/>
              <a:t> GPL</a:t>
            </a:r>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p:txBody>
          <a:bodyPr>
            <a:normAutofit/>
          </a:bodyPr>
          <a:lstStyle/>
          <a:p>
            <a:pPr algn="l"/>
            <a:r>
              <a:rPr lang="en-US" sz="2400" dirty="0"/>
              <a:t>- Sinh </a:t>
            </a:r>
            <a:r>
              <a:rPr lang="en-US" sz="2400" dirty="0" err="1"/>
              <a:t>viên</a:t>
            </a:r>
            <a:r>
              <a:rPr lang="en-US" sz="2400" dirty="0"/>
              <a:t> </a:t>
            </a:r>
            <a:r>
              <a:rPr lang="en-US" sz="2400" dirty="0" err="1"/>
              <a:t>thực</a:t>
            </a:r>
            <a:r>
              <a:rPr lang="en-US" sz="2400" dirty="0"/>
              <a:t> </a:t>
            </a:r>
            <a:r>
              <a:rPr lang="en-US" sz="2400" dirty="0" err="1"/>
              <a:t>viên</a:t>
            </a:r>
            <a:r>
              <a:rPr lang="en-US" sz="2400" dirty="0"/>
              <a:t>: </a:t>
            </a:r>
            <a:r>
              <a:rPr lang="en-US" sz="2400" dirty="0" err="1"/>
              <a:t>Nguyễn</a:t>
            </a:r>
            <a:r>
              <a:rPr lang="en-US" sz="2400" dirty="0"/>
              <a:t> Văn </a:t>
            </a:r>
            <a:r>
              <a:rPr lang="en-US" sz="2400" dirty="0" err="1"/>
              <a:t>Việt</a:t>
            </a:r>
            <a:endParaRPr lang="en-US" sz="2400" dirty="0"/>
          </a:p>
          <a:p>
            <a:pPr algn="l"/>
            <a:r>
              <a:rPr lang="en-US" sz="2400" dirty="0"/>
              <a:t>- </a:t>
            </a:r>
            <a:r>
              <a:rPr lang="en-US" sz="2400" dirty="0" err="1"/>
              <a:t>Lớp</a:t>
            </a:r>
            <a:r>
              <a:rPr lang="en-US" sz="2400" dirty="0"/>
              <a:t> 20231IT6030004</a:t>
            </a:r>
          </a:p>
        </p:txBody>
      </p:sp>
    </p:spTree>
    <p:extLst>
      <p:ext uri="{BB962C8B-B14F-4D97-AF65-F5344CB8AC3E}">
        <p14:creationId xmlns:p14="http://schemas.microsoft.com/office/powerpoint/2010/main" val="426324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989164" y="1510748"/>
            <a:ext cx="7165672" cy="554727"/>
          </a:xfrm>
        </p:spPr>
        <p:txBody>
          <a:bodyPr/>
          <a:lstStyle/>
          <a:p>
            <a:r>
              <a:rPr lang="en-US" dirty="0" err="1"/>
              <a:t>Phần</a:t>
            </a:r>
            <a:r>
              <a:rPr lang="en-US" dirty="0"/>
              <a:t> 5: </a:t>
            </a: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630417" y="2385391"/>
            <a:ext cx="7883165" cy="3816626"/>
          </a:xfrm>
        </p:spPr>
        <p:txBody>
          <a:bodyPr>
            <a:normAutofit/>
          </a:bodyPr>
          <a:lstStyle/>
          <a:p>
            <a:pPr algn="l"/>
            <a:r>
              <a:rPr lang="en-US" sz="2400" dirty="0"/>
              <a:t>[1]. </a:t>
            </a:r>
            <a:r>
              <a:rPr lang="en-US" sz="2400" dirty="0">
                <a:hlinkClick r:id="rId2"/>
              </a:rPr>
              <a:t>Free Software Foundation</a:t>
            </a:r>
            <a:endParaRPr lang="en-US" sz="2400" dirty="0"/>
          </a:p>
          <a:p>
            <a:pPr algn="l"/>
            <a:r>
              <a:rPr lang="en-US" sz="2400" dirty="0"/>
              <a:t>[2]. </a:t>
            </a:r>
            <a:r>
              <a:rPr lang="en-US" sz="2400" dirty="0">
                <a:hlinkClick r:id="rId3"/>
              </a:rPr>
              <a:t>Free Software Foundation (Wikipedia)</a:t>
            </a:r>
            <a:endParaRPr lang="en-US" sz="2400" dirty="0"/>
          </a:p>
          <a:p>
            <a:pPr algn="l"/>
            <a:r>
              <a:rPr lang="en-US" sz="2400" dirty="0"/>
              <a:t>[3]. </a:t>
            </a:r>
            <a:r>
              <a:rPr lang="en-US" sz="2400" dirty="0">
                <a:hlinkClick r:id="rId4"/>
              </a:rPr>
              <a:t>GNU General Public License</a:t>
            </a:r>
            <a:endParaRPr lang="en-US" sz="2400" dirty="0"/>
          </a:p>
          <a:p>
            <a:pPr algn="l"/>
            <a:r>
              <a:rPr lang="en-US" sz="2400" dirty="0"/>
              <a:t>[4]. </a:t>
            </a:r>
            <a:r>
              <a:rPr lang="en-US" sz="2400" dirty="0">
                <a:hlinkClick r:id="rId5"/>
              </a:rPr>
              <a:t>Free Software</a:t>
            </a:r>
            <a:endParaRPr lang="en-US" sz="2400" dirty="0"/>
          </a:p>
        </p:txBody>
      </p:sp>
    </p:spTree>
    <p:extLst>
      <p:ext uri="{BB962C8B-B14F-4D97-AF65-F5344CB8AC3E}">
        <p14:creationId xmlns:p14="http://schemas.microsoft.com/office/powerpoint/2010/main" val="281243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1196453" y="1166190"/>
            <a:ext cx="6751097" cy="899285"/>
          </a:xfrm>
        </p:spPr>
        <p:txBody>
          <a:bodyPr/>
          <a:lstStyle/>
          <a:p>
            <a:r>
              <a:rPr lang="en-US" dirty="0" err="1"/>
              <a:t>Phần</a:t>
            </a:r>
            <a:r>
              <a:rPr lang="en-US" dirty="0"/>
              <a:t> 1: </a:t>
            </a:r>
            <a:r>
              <a:rPr lang="en-US" dirty="0" err="1"/>
              <a:t>Quá</a:t>
            </a:r>
            <a:r>
              <a:rPr lang="en-US" dirty="0"/>
              <a:t> </a:t>
            </a:r>
            <a:r>
              <a:rPr lang="en-US" dirty="0" err="1"/>
              <a:t>trình</a:t>
            </a:r>
            <a:r>
              <a:rPr lang="en-US" dirty="0"/>
              <a:t> </a:t>
            </a:r>
            <a:r>
              <a:rPr lang="en-US" dirty="0" err="1"/>
              <a:t>tìm</a:t>
            </a:r>
            <a:r>
              <a:rPr lang="en-US" dirty="0"/>
              <a:t> </a:t>
            </a:r>
            <a:r>
              <a:rPr lang="en-US" dirty="0" err="1"/>
              <a:t>hiểu</a:t>
            </a:r>
            <a:endParaRPr lang="en-US" dirty="0"/>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1196453" y="2396089"/>
            <a:ext cx="6751097" cy="2639737"/>
          </a:xfrm>
        </p:spPr>
        <p:txBody>
          <a:bodyPr>
            <a:normAutofit fontScale="85000" lnSpcReduction="10000"/>
          </a:bodyPr>
          <a:lstStyle/>
          <a:p>
            <a:pPr algn="l"/>
            <a:r>
              <a:rPr lang="en-US" sz="2400" dirty="0"/>
              <a:t>- </a:t>
            </a:r>
            <a:r>
              <a:rPr lang="en-US" sz="2400" dirty="0" err="1"/>
              <a:t>Tìm</a:t>
            </a:r>
            <a:r>
              <a:rPr lang="en-US" sz="2400" dirty="0"/>
              <a:t> </a:t>
            </a:r>
            <a:r>
              <a:rPr lang="en-US" sz="2400" dirty="0" err="1"/>
              <a:t>hiểu</a:t>
            </a:r>
            <a:r>
              <a:rPr lang="en-US" sz="2400" dirty="0"/>
              <a:t> </a:t>
            </a:r>
            <a:r>
              <a:rPr lang="en-US" sz="2400" dirty="0" err="1"/>
              <a:t>thông</a:t>
            </a:r>
            <a:r>
              <a:rPr lang="en-US" sz="2400" dirty="0"/>
              <a:t> tin </a:t>
            </a:r>
            <a:r>
              <a:rPr lang="en-US" sz="2400" dirty="0" err="1"/>
              <a:t>hoàn</a:t>
            </a:r>
            <a:r>
              <a:rPr lang="en-US" sz="2400" dirty="0"/>
              <a:t> </a:t>
            </a:r>
            <a:r>
              <a:rPr lang="en-US" sz="2400" dirty="0" err="1"/>
              <a:t>cảnh</a:t>
            </a:r>
            <a:r>
              <a:rPr lang="en-US" sz="2400" dirty="0"/>
              <a:t> </a:t>
            </a:r>
            <a:r>
              <a:rPr lang="en-US" sz="2400" dirty="0" err="1"/>
              <a:t>ra</a:t>
            </a:r>
            <a:r>
              <a:rPr lang="en-US" sz="2400" dirty="0"/>
              <a:t> </a:t>
            </a:r>
            <a:r>
              <a:rPr lang="en-US" sz="2400" dirty="0" err="1"/>
              <a:t>đời</a:t>
            </a:r>
            <a:r>
              <a:rPr lang="en-US" sz="2400" dirty="0"/>
              <a:t> </a:t>
            </a:r>
            <a:r>
              <a:rPr lang="en-US" sz="2400" dirty="0" err="1"/>
              <a:t>tổ</a:t>
            </a:r>
            <a:r>
              <a:rPr lang="en-US" sz="2400" dirty="0"/>
              <a:t> </a:t>
            </a:r>
            <a:r>
              <a:rPr lang="en-US" sz="2400" dirty="0" err="1"/>
              <a:t>chức</a:t>
            </a:r>
            <a:r>
              <a:rPr lang="en-US" sz="2400" dirty="0"/>
              <a:t> FSF </a:t>
            </a:r>
          </a:p>
          <a:p>
            <a:pPr algn="l"/>
            <a:r>
              <a:rPr lang="en-US" sz="2400" dirty="0"/>
              <a:t>- </a:t>
            </a:r>
            <a:r>
              <a:rPr lang="en-US" sz="2400" dirty="0" err="1"/>
              <a:t>Tìm</a:t>
            </a:r>
            <a:r>
              <a:rPr lang="en-US" sz="2400" dirty="0"/>
              <a:t> </a:t>
            </a:r>
            <a:r>
              <a:rPr lang="en-US" sz="2400" dirty="0" err="1"/>
              <a:t>hiểu</a:t>
            </a:r>
            <a:r>
              <a:rPr lang="en-US" sz="2400" dirty="0"/>
              <a:t> </a:t>
            </a:r>
            <a:r>
              <a:rPr lang="en-US" sz="2400" dirty="0" err="1"/>
              <a:t>lịch</a:t>
            </a:r>
            <a:r>
              <a:rPr lang="en-US" sz="2400" dirty="0"/>
              <a:t> </a:t>
            </a:r>
            <a:r>
              <a:rPr lang="en-US" sz="2400" dirty="0" err="1"/>
              <a:t>sử</a:t>
            </a:r>
            <a:r>
              <a:rPr lang="en-US" sz="2400" dirty="0"/>
              <a:t> </a:t>
            </a:r>
            <a:r>
              <a:rPr lang="en-US" sz="2400" dirty="0" err="1"/>
              <a:t>hình</a:t>
            </a:r>
            <a:r>
              <a:rPr lang="en-US" sz="2400" dirty="0"/>
              <a:t> </a:t>
            </a:r>
            <a:r>
              <a:rPr lang="en-US" sz="2400" dirty="0" err="1"/>
              <a:t>thành</a:t>
            </a:r>
            <a:r>
              <a:rPr lang="en-US" sz="2400" dirty="0"/>
              <a:t> </a:t>
            </a:r>
            <a:r>
              <a:rPr lang="en-US" sz="2400" dirty="0" err="1"/>
              <a:t>giấy</a:t>
            </a:r>
            <a:r>
              <a:rPr lang="en-US" sz="2400" dirty="0"/>
              <a:t> </a:t>
            </a:r>
            <a:r>
              <a:rPr lang="en-US" sz="2400" dirty="0" err="1"/>
              <a:t>phép</a:t>
            </a:r>
            <a:r>
              <a:rPr lang="en-US" sz="2400" dirty="0"/>
              <a:t> GPL</a:t>
            </a:r>
          </a:p>
          <a:p>
            <a:pPr algn="l"/>
            <a:r>
              <a:rPr lang="en-US" sz="2400" dirty="0"/>
              <a:t>- </a:t>
            </a:r>
            <a:r>
              <a:rPr lang="en-US" sz="2400" dirty="0" err="1"/>
              <a:t>Tìm</a:t>
            </a:r>
            <a:r>
              <a:rPr lang="en-US" sz="2400" dirty="0"/>
              <a:t> </a:t>
            </a:r>
            <a:r>
              <a:rPr lang="en-US" sz="2400" dirty="0" err="1"/>
              <a:t>hiểu</a:t>
            </a:r>
            <a:r>
              <a:rPr lang="en-US" sz="2400" dirty="0"/>
              <a:t> </a:t>
            </a:r>
            <a:r>
              <a:rPr lang="en-US" sz="2400" dirty="0" err="1"/>
              <a:t>quy</a:t>
            </a:r>
            <a:r>
              <a:rPr lang="en-US" sz="2400" dirty="0"/>
              <a:t> </a:t>
            </a:r>
            <a:r>
              <a:rPr lang="en-US" sz="2400" dirty="0" err="1"/>
              <a:t>trình</a:t>
            </a:r>
            <a:r>
              <a:rPr lang="en-US" sz="2400" dirty="0"/>
              <a:t> </a:t>
            </a:r>
            <a:r>
              <a:rPr lang="en-US" sz="2400" dirty="0" err="1"/>
              <a:t>cấp</a:t>
            </a:r>
            <a:r>
              <a:rPr lang="en-US" sz="2400" dirty="0"/>
              <a:t> </a:t>
            </a:r>
            <a:r>
              <a:rPr lang="en-US" sz="2400" dirty="0" err="1"/>
              <a:t>phép</a:t>
            </a:r>
            <a:endParaRPr lang="en-US" sz="2400" dirty="0"/>
          </a:p>
          <a:p>
            <a:pPr algn="l"/>
            <a:r>
              <a:rPr lang="en-US" sz="2400" dirty="0"/>
              <a:t>- </a:t>
            </a:r>
            <a:r>
              <a:rPr lang="en-US" sz="2400" dirty="0" err="1"/>
              <a:t>Tìm</a:t>
            </a:r>
            <a:r>
              <a:rPr lang="en-US" sz="2400" dirty="0"/>
              <a:t> </a:t>
            </a:r>
            <a:r>
              <a:rPr lang="en-US" sz="2400" dirty="0" err="1"/>
              <a:t>hiểu</a:t>
            </a:r>
            <a:r>
              <a:rPr lang="en-US" sz="2400" dirty="0"/>
              <a:t> </a:t>
            </a:r>
            <a:r>
              <a:rPr lang="en-US" sz="2400" dirty="0" err="1"/>
              <a:t>thông</a:t>
            </a:r>
            <a:r>
              <a:rPr lang="en-US" sz="2400" dirty="0"/>
              <a:t> tin </a:t>
            </a:r>
            <a:r>
              <a:rPr lang="en-US" sz="2400" dirty="0" err="1"/>
              <a:t>đặc</a:t>
            </a:r>
            <a:r>
              <a:rPr lang="en-US" sz="2400" dirty="0"/>
              <a:t> </a:t>
            </a:r>
            <a:r>
              <a:rPr lang="en-US" sz="2400" dirty="0" err="1"/>
              <a:t>điểm</a:t>
            </a:r>
            <a:r>
              <a:rPr lang="en-US" sz="2400" dirty="0"/>
              <a:t> </a:t>
            </a:r>
            <a:r>
              <a:rPr lang="en-US" sz="2400" dirty="0" err="1"/>
              <a:t>chính</a:t>
            </a:r>
            <a:r>
              <a:rPr lang="en-US" sz="2400" dirty="0"/>
              <a:t> </a:t>
            </a:r>
            <a:r>
              <a:rPr lang="en-US" sz="2400" dirty="0" err="1"/>
              <a:t>về</a:t>
            </a:r>
            <a:r>
              <a:rPr lang="en-US" sz="2400" dirty="0"/>
              <a:t> </a:t>
            </a:r>
            <a:r>
              <a:rPr lang="en-US" sz="2400" dirty="0" err="1"/>
              <a:t>giấy</a:t>
            </a:r>
            <a:r>
              <a:rPr lang="en-US" sz="2400" dirty="0"/>
              <a:t> </a:t>
            </a:r>
            <a:r>
              <a:rPr lang="en-US" sz="2400" dirty="0" err="1"/>
              <a:t>phép</a:t>
            </a:r>
            <a:r>
              <a:rPr lang="en-US" sz="2400" dirty="0"/>
              <a:t> GPL</a:t>
            </a:r>
          </a:p>
          <a:p>
            <a:pPr algn="l"/>
            <a:r>
              <a:rPr lang="en-US" sz="2400" dirty="0"/>
              <a:t>- </a:t>
            </a:r>
            <a:r>
              <a:rPr lang="en-US" sz="2400" dirty="0" err="1"/>
              <a:t>Tìm</a:t>
            </a:r>
            <a:r>
              <a:rPr lang="en-US" sz="2400" dirty="0"/>
              <a:t> </a:t>
            </a:r>
            <a:r>
              <a:rPr lang="en-US" sz="2400" dirty="0" err="1"/>
              <a:t>hiểu</a:t>
            </a:r>
            <a:r>
              <a:rPr lang="en-US" sz="2400" dirty="0"/>
              <a:t> </a:t>
            </a:r>
            <a:r>
              <a:rPr lang="en-US" sz="2400" dirty="0" err="1"/>
              <a:t>các</a:t>
            </a:r>
            <a:r>
              <a:rPr lang="en-US" sz="2400" dirty="0"/>
              <a:t> </a:t>
            </a:r>
            <a:r>
              <a:rPr lang="en-US" sz="2400" dirty="0" err="1"/>
              <a:t>điều</a:t>
            </a:r>
            <a:r>
              <a:rPr lang="en-US" sz="2400" dirty="0"/>
              <a:t> </a:t>
            </a:r>
            <a:r>
              <a:rPr lang="en-US" sz="2400" dirty="0" err="1"/>
              <a:t>khoản</a:t>
            </a:r>
            <a:r>
              <a:rPr lang="en-US" sz="2400" dirty="0"/>
              <a:t> </a:t>
            </a:r>
            <a:r>
              <a:rPr lang="en-US" sz="2400" dirty="0" err="1"/>
              <a:t>của</a:t>
            </a:r>
            <a:r>
              <a:rPr lang="en-US" sz="2400" dirty="0"/>
              <a:t> </a:t>
            </a:r>
            <a:r>
              <a:rPr lang="en-US" sz="2400" dirty="0" err="1"/>
              <a:t>giấy</a:t>
            </a:r>
            <a:r>
              <a:rPr lang="en-US" sz="2400" dirty="0"/>
              <a:t> </a:t>
            </a:r>
            <a:r>
              <a:rPr lang="en-US" sz="2400" dirty="0" err="1"/>
              <a:t>phép</a:t>
            </a:r>
            <a:r>
              <a:rPr lang="en-US" sz="2400" dirty="0"/>
              <a:t> GPL</a:t>
            </a:r>
          </a:p>
          <a:p>
            <a:pPr algn="l"/>
            <a:r>
              <a:rPr lang="en-US" sz="2400" dirty="0"/>
              <a:t>- </a:t>
            </a:r>
            <a:r>
              <a:rPr lang="en-US" sz="2400" dirty="0" err="1"/>
              <a:t>Liên</a:t>
            </a:r>
            <a:r>
              <a:rPr lang="en-US" sz="2400" dirty="0"/>
              <a:t> </a:t>
            </a:r>
            <a:r>
              <a:rPr lang="en-US" sz="2400" dirty="0" err="1"/>
              <a:t>hệ</a:t>
            </a:r>
            <a:r>
              <a:rPr lang="en-US" sz="2400" dirty="0"/>
              <a:t> </a:t>
            </a:r>
            <a:r>
              <a:rPr lang="en-US" sz="2400" dirty="0" err="1"/>
              <a:t>tổ</a:t>
            </a:r>
            <a:r>
              <a:rPr lang="en-US" sz="2400" dirty="0"/>
              <a:t> </a:t>
            </a:r>
            <a:r>
              <a:rPr lang="en-US" sz="2400" dirty="0" err="1"/>
              <a:t>chức</a:t>
            </a:r>
            <a:endParaRPr lang="en-US" sz="2400" dirty="0"/>
          </a:p>
          <a:p>
            <a:pPr algn="l"/>
            <a:endParaRPr lang="en-US" sz="2400" dirty="0"/>
          </a:p>
        </p:txBody>
      </p:sp>
    </p:spTree>
    <p:extLst>
      <p:ext uri="{BB962C8B-B14F-4D97-AF65-F5344CB8AC3E}">
        <p14:creationId xmlns:p14="http://schemas.microsoft.com/office/powerpoint/2010/main" val="151562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1196453" y="1166190"/>
            <a:ext cx="6751097" cy="899285"/>
          </a:xfrm>
        </p:spPr>
        <p:txBody>
          <a:bodyPr/>
          <a:lstStyle/>
          <a:p>
            <a:r>
              <a:rPr lang="en-US" dirty="0" err="1"/>
              <a:t>Phần</a:t>
            </a:r>
            <a:r>
              <a:rPr lang="en-US" dirty="0"/>
              <a:t> 2: </a:t>
            </a:r>
            <a:r>
              <a:rPr lang="en-US" dirty="0" err="1"/>
              <a:t>Độ</a:t>
            </a:r>
            <a:r>
              <a:rPr lang="en-US" dirty="0"/>
              <a:t> tin </a:t>
            </a:r>
            <a:r>
              <a:rPr lang="en-US" dirty="0" err="1"/>
              <a:t>cậy</a:t>
            </a:r>
            <a:r>
              <a:rPr lang="en-US" dirty="0"/>
              <a:t> </a:t>
            </a:r>
            <a:r>
              <a:rPr lang="en-US" dirty="0" err="1"/>
              <a:t>của</a:t>
            </a:r>
            <a:r>
              <a:rPr lang="en-US" dirty="0"/>
              <a:t> </a:t>
            </a:r>
            <a:r>
              <a:rPr lang="en-US" dirty="0" err="1"/>
              <a:t>nguồn</a:t>
            </a:r>
            <a:r>
              <a:rPr lang="en-US" dirty="0"/>
              <a:t> tin</a:t>
            </a:r>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1196453" y="2396089"/>
            <a:ext cx="6751097" cy="2639737"/>
          </a:xfrm>
        </p:spPr>
        <p:txBody>
          <a:bodyPr>
            <a:normAutofit fontScale="92500" lnSpcReduction="10000"/>
          </a:bodyPr>
          <a:lstStyle/>
          <a:p>
            <a:pPr algn="l"/>
            <a:r>
              <a:rPr lang="en-US" sz="2400" dirty="0" err="1"/>
              <a:t>Độ</a:t>
            </a:r>
            <a:r>
              <a:rPr lang="en-US" sz="2400" dirty="0"/>
              <a:t> tin </a:t>
            </a:r>
            <a:r>
              <a:rPr lang="en-US" sz="2400" dirty="0" err="1"/>
              <a:t>cậy</a:t>
            </a:r>
            <a:r>
              <a:rPr lang="en-US" sz="2400" dirty="0"/>
              <a:t> </a:t>
            </a:r>
            <a:r>
              <a:rPr lang="en-US" sz="2400" dirty="0" err="1"/>
              <a:t>của</a:t>
            </a:r>
            <a:r>
              <a:rPr lang="en-US" sz="2400" dirty="0"/>
              <a:t> </a:t>
            </a:r>
            <a:r>
              <a:rPr lang="en-US" sz="2400" dirty="0" err="1"/>
              <a:t>nguồn</a:t>
            </a:r>
            <a:r>
              <a:rPr lang="en-US" sz="2400" dirty="0"/>
              <a:t> tin, </a:t>
            </a:r>
            <a:r>
              <a:rPr lang="en-US" sz="2400" dirty="0" err="1"/>
              <a:t>nhờ</a:t>
            </a:r>
            <a:r>
              <a:rPr lang="en-US" sz="2400" dirty="0"/>
              <a:t> </a:t>
            </a:r>
            <a:r>
              <a:rPr lang="en-US" sz="2400" dirty="0" err="1"/>
              <a:t>vào</a:t>
            </a:r>
            <a:r>
              <a:rPr lang="en-US" sz="2400" dirty="0"/>
              <a:t> </a:t>
            </a:r>
            <a:r>
              <a:rPr lang="en-US" sz="2400" dirty="0" err="1"/>
              <a:t>các</a:t>
            </a:r>
            <a:r>
              <a:rPr lang="en-US" sz="2400" dirty="0"/>
              <a:t> </a:t>
            </a:r>
            <a:r>
              <a:rPr lang="en-US" sz="2400" dirty="0" err="1"/>
              <a:t>yếu</a:t>
            </a:r>
            <a:r>
              <a:rPr lang="en-US" sz="2400" dirty="0"/>
              <a:t> </a:t>
            </a:r>
            <a:r>
              <a:rPr lang="en-US" sz="2400" dirty="0" err="1"/>
              <a:t>tố</a:t>
            </a:r>
            <a:r>
              <a:rPr lang="en-US" sz="2400" dirty="0"/>
              <a:t>:</a:t>
            </a:r>
          </a:p>
          <a:p>
            <a:pPr algn="l"/>
            <a:r>
              <a:rPr lang="en-US" sz="2400" dirty="0"/>
              <a:t>- </a:t>
            </a:r>
            <a:r>
              <a:rPr lang="en-US" sz="2400" dirty="0" err="1"/>
              <a:t>Tìm</a:t>
            </a:r>
            <a:r>
              <a:rPr lang="en-US" sz="2400" dirty="0"/>
              <a:t> </a:t>
            </a:r>
            <a:r>
              <a:rPr lang="en-US" sz="2400" dirty="0" err="1"/>
              <a:t>kiếm</a:t>
            </a:r>
            <a:r>
              <a:rPr lang="en-US" sz="2400" dirty="0"/>
              <a:t> </a:t>
            </a:r>
            <a:r>
              <a:rPr lang="en-US" sz="2400" dirty="0" err="1"/>
              <a:t>trên</a:t>
            </a:r>
            <a:r>
              <a:rPr lang="en-US" sz="2400" dirty="0"/>
              <a:t> </a:t>
            </a:r>
            <a:r>
              <a:rPr lang="en-US" sz="2400" dirty="0" err="1"/>
              <a:t>trang</a:t>
            </a:r>
            <a:r>
              <a:rPr lang="en-US" sz="2400" dirty="0"/>
              <a:t> </a:t>
            </a:r>
            <a:r>
              <a:rPr lang="en-US" sz="2400" dirty="0" err="1"/>
              <a:t>chủ</a:t>
            </a:r>
            <a:r>
              <a:rPr lang="en-US" sz="2400" dirty="0"/>
              <a:t> </a:t>
            </a:r>
            <a:r>
              <a:rPr lang="en-US" sz="2400" dirty="0" err="1"/>
              <a:t>của</a:t>
            </a:r>
            <a:r>
              <a:rPr lang="en-US" sz="2400" dirty="0"/>
              <a:t> </a:t>
            </a:r>
            <a:r>
              <a:rPr lang="en-US" sz="2400" dirty="0" err="1"/>
              <a:t>tổ</a:t>
            </a:r>
            <a:r>
              <a:rPr lang="en-US" sz="2400" dirty="0"/>
              <a:t> </a:t>
            </a:r>
            <a:r>
              <a:rPr lang="en-US" sz="2400" dirty="0" err="1"/>
              <a:t>chức</a:t>
            </a:r>
            <a:r>
              <a:rPr lang="en-US" sz="2400" dirty="0"/>
              <a:t> FSF</a:t>
            </a:r>
          </a:p>
          <a:p>
            <a:pPr algn="l"/>
            <a:r>
              <a:rPr lang="en-US" sz="2400" dirty="0"/>
              <a:t>- </a:t>
            </a:r>
            <a:r>
              <a:rPr lang="en-US" sz="2400" dirty="0" err="1"/>
              <a:t>Tìm</a:t>
            </a:r>
            <a:r>
              <a:rPr lang="en-US" sz="2400" dirty="0"/>
              <a:t> </a:t>
            </a:r>
            <a:r>
              <a:rPr lang="en-US" sz="2400" dirty="0" err="1"/>
              <a:t>kiếm</a:t>
            </a:r>
            <a:r>
              <a:rPr lang="en-US" sz="2400" dirty="0"/>
              <a:t> </a:t>
            </a:r>
            <a:r>
              <a:rPr lang="en-US" sz="2400" dirty="0" err="1"/>
              <a:t>trên</a:t>
            </a:r>
            <a:r>
              <a:rPr lang="en-US" sz="2400" dirty="0"/>
              <a:t> </a:t>
            </a:r>
            <a:r>
              <a:rPr lang="en-US" sz="2400" dirty="0" err="1"/>
              <a:t>thông</a:t>
            </a:r>
            <a:r>
              <a:rPr lang="en-US" sz="2400" dirty="0"/>
              <a:t> tin </a:t>
            </a:r>
            <a:r>
              <a:rPr lang="en-US" sz="2400" dirty="0" err="1"/>
              <a:t>tóm</a:t>
            </a:r>
            <a:r>
              <a:rPr lang="en-US" sz="2400" dirty="0"/>
              <a:t> </a:t>
            </a:r>
            <a:r>
              <a:rPr lang="en-US" sz="2400" dirty="0" err="1"/>
              <a:t>tắt</a:t>
            </a:r>
            <a:r>
              <a:rPr lang="en-US" sz="2400" dirty="0"/>
              <a:t> </a:t>
            </a:r>
            <a:r>
              <a:rPr lang="en-US" sz="2400" dirty="0" err="1"/>
              <a:t>về</a:t>
            </a:r>
            <a:r>
              <a:rPr lang="en-US" sz="2400" dirty="0"/>
              <a:t> </a:t>
            </a:r>
            <a:r>
              <a:rPr lang="en-US" sz="2400" dirty="0" err="1"/>
              <a:t>tổ</a:t>
            </a:r>
            <a:r>
              <a:rPr lang="en-US" sz="2400" dirty="0"/>
              <a:t> </a:t>
            </a:r>
            <a:r>
              <a:rPr lang="en-US" sz="2400" dirty="0" err="1"/>
              <a:t>chức</a:t>
            </a:r>
            <a:r>
              <a:rPr lang="en-US" sz="2400" dirty="0"/>
              <a:t> FSF </a:t>
            </a:r>
            <a:r>
              <a:rPr lang="en-US" sz="2400" dirty="0" err="1"/>
              <a:t>trên</a:t>
            </a:r>
            <a:r>
              <a:rPr lang="en-US" sz="2400" dirty="0"/>
              <a:t> Wikipedia</a:t>
            </a:r>
          </a:p>
          <a:p>
            <a:pPr algn="l"/>
            <a:r>
              <a:rPr lang="en-US" sz="2400" dirty="0"/>
              <a:t>- </a:t>
            </a:r>
            <a:r>
              <a:rPr lang="en-US" sz="2400" dirty="0" err="1"/>
              <a:t>Tìm</a:t>
            </a:r>
            <a:r>
              <a:rPr lang="en-US" sz="2400" dirty="0"/>
              <a:t> </a:t>
            </a:r>
            <a:r>
              <a:rPr lang="en-US" sz="2400" dirty="0" err="1"/>
              <a:t>kiếm</a:t>
            </a:r>
            <a:r>
              <a:rPr lang="en-US" sz="2400" dirty="0"/>
              <a:t> </a:t>
            </a:r>
            <a:r>
              <a:rPr lang="en-US" sz="2400" dirty="0" err="1"/>
              <a:t>các</a:t>
            </a:r>
            <a:r>
              <a:rPr lang="en-US" sz="2400" dirty="0"/>
              <a:t> </a:t>
            </a:r>
            <a:r>
              <a:rPr lang="en-US" sz="2400" dirty="0" err="1"/>
              <a:t>bài</a:t>
            </a:r>
            <a:r>
              <a:rPr lang="en-US" sz="2400" dirty="0"/>
              <a:t> </a:t>
            </a:r>
            <a:r>
              <a:rPr lang="en-US" sz="2400" dirty="0" err="1"/>
              <a:t>báo</a:t>
            </a:r>
            <a:r>
              <a:rPr lang="en-US" sz="2400" dirty="0"/>
              <a:t>, </a:t>
            </a:r>
            <a:r>
              <a:rPr lang="en-US" sz="2400" dirty="0" err="1"/>
              <a:t>nghiên</a:t>
            </a:r>
            <a:r>
              <a:rPr lang="en-US" sz="2400" dirty="0"/>
              <a:t> </a:t>
            </a:r>
            <a:r>
              <a:rPr lang="en-US" sz="2400" dirty="0" err="1"/>
              <a:t>cứu</a:t>
            </a:r>
            <a:r>
              <a:rPr lang="en-US" sz="2400" dirty="0"/>
              <a:t> </a:t>
            </a:r>
            <a:r>
              <a:rPr lang="en-US" sz="2400" dirty="0" err="1"/>
              <a:t>về</a:t>
            </a:r>
            <a:r>
              <a:rPr lang="en-US" sz="2400" dirty="0"/>
              <a:t> </a:t>
            </a:r>
            <a:r>
              <a:rPr lang="en-US" sz="2400" dirty="0" err="1"/>
              <a:t>tổ</a:t>
            </a:r>
            <a:r>
              <a:rPr lang="en-US" sz="2400" dirty="0"/>
              <a:t> </a:t>
            </a:r>
            <a:r>
              <a:rPr lang="en-US" sz="2400" dirty="0" err="1"/>
              <a:t>chức</a:t>
            </a:r>
            <a:r>
              <a:rPr lang="en-US" sz="2400" dirty="0"/>
              <a:t> FSF</a:t>
            </a:r>
          </a:p>
          <a:p>
            <a:pPr algn="l"/>
            <a:r>
              <a:rPr lang="en-US" sz="2400" dirty="0"/>
              <a:t>- </a:t>
            </a:r>
            <a:r>
              <a:rPr lang="en-US" sz="2400" dirty="0" err="1"/>
              <a:t>Tìm</a:t>
            </a:r>
            <a:r>
              <a:rPr lang="en-US" sz="2400" dirty="0"/>
              <a:t> </a:t>
            </a:r>
            <a:r>
              <a:rPr lang="en-US" sz="2400" dirty="0" err="1"/>
              <a:t>kiếm</a:t>
            </a:r>
            <a:r>
              <a:rPr lang="en-US" sz="2400" dirty="0"/>
              <a:t> </a:t>
            </a:r>
            <a:r>
              <a:rPr lang="en-US" sz="2400" dirty="0" err="1"/>
              <a:t>trên</a:t>
            </a:r>
            <a:r>
              <a:rPr lang="en-US" sz="2400" dirty="0"/>
              <a:t> Google Scholar</a:t>
            </a:r>
          </a:p>
        </p:txBody>
      </p:sp>
    </p:spTree>
    <p:extLst>
      <p:ext uri="{BB962C8B-B14F-4D97-AF65-F5344CB8AC3E}">
        <p14:creationId xmlns:p14="http://schemas.microsoft.com/office/powerpoint/2010/main" val="218287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1196453" y="1166190"/>
            <a:ext cx="6751097" cy="899285"/>
          </a:xfrm>
        </p:spPr>
        <p:txBody>
          <a:bodyPr/>
          <a:lstStyle/>
          <a:p>
            <a:r>
              <a:rPr lang="en-US" dirty="0" err="1"/>
              <a:t>Phần</a:t>
            </a:r>
            <a:r>
              <a:rPr lang="en-US" dirty="0"/>
              <a:t> 3: </a:t>
            </a:r>
            <a:r>
              <a:rPr lang="en-US" dirty="0" err="1"/>
              <a:t>Tổng</a:t>
            </a:r>
            <a:r>
              <a:rPr lang="en-US" dirty="0"/>
              <a:t> </a:t>
            </a:r>
            <a:r>
              <a:rPr lang="en-US" dirty="0" err="1"/>
              <a:t>quan</a:t>
            </a:r>
            <a:r>
              <a:rPr lang="en-US" dirty="0"/>
              <a:t> </a:t>
            </a:r>
            <a:r>
              <a:rPr lang="en-US" dirty="0" err="1"/>
              <a:t>về</a:t>
            </a:r>
            <a:r>
              <a:rPr lang="en-US" dirty="0"/>
              <a:t> </a:t>
            </a:r>
            <a:r>
              <a:rPr lang="en-US" dirty="0" err="1"/>
              <a:t>tổ</a:t>
            </a:r>
            <a:r>
              <a:rPr lang="en-US" dirty="0"/>
              <a:t> </a:t>
            </a:r>
            <a:r>
              <a:rPr lang="en-US" dirty="0" err="1"/>
              <a:t>chức</a:t>
            </a:r>
            <a:r>
              <a:rPr lang="en-US" dirty="0"/>
              <a:t> FSF</a:t>
            </a:r>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1196453" y="2396089"/>
            <a:ext cx="7043905" cy="3434556"/>
          </a:xfrm>
        </p:spPr>
        <p:txBody>
          <a:bodyPr>
            <a:normAutofit fontScale="92500" lnSpcReduction="20000"/>
          </a:bodyPr>
          <a:lstStyle/>
          <a:p>
            <a:pPr algn="l"/>
            <a:r>
              <a:rPr lang="en-US" sz="2400" dirty="0"/>
              <a:t>- Thành </a:t>
            </a:r>
            <a:r>
              <a:rPr lang="en-US" sz="2400" dirty="0" err="1"/>
              <a:t>lập</a:t>
            </a:r>
            <a:r>
              <a:rPr lang="en-US" sz="2400" dirty="0"/>
              <a:t> </a:t>
            </a:r>
            <a:r>
              <a:rPr lang="en-US" sz="2400" dirty="0" err="1"/>
              <a:t>vào</a:t>
            </a:r>
            <a:r>
              <a:rPr lang="en-US" sz="2400" dirty="0"/>
              <a:t> </a:t>
            </a:r>
            <a:r>
              <a:rPr lang="en-US" sz="2400" dirty="0" err="1"/>
              <a:t>năm</a:t>
            </a:r>
            <a:r>
              <a:rPr lang="en-US" sz="2400" dirty="0"/>
              <a:t> 1985 </a:t>
            </a:r>
            <a:r>
              <a:rPr lang="en-US" sz="2400" dirty="0" err="1"/>
              <a:t>bởi</a:t>
            </a:r>
            <a:r>
              <a:rPr lang="en-US" sz="2400" dirty="0"/>
              <a:t> Richard Stallman</a:t>
            </a:r>
          </a:p>
          <a:p>
            <a:pPr algn="l"/>
            <a:r>
              <a:rPr lang="en-US" sz="2400" dirty="0"/>
              <a:t>- </a:t>
            </a:r>
            <a:r>
              <a:rPr lang="en-US" sz="2400" dirty="0" err="1"/>
              <a:t>Mục</a:t>
            </a:r>
            <a:r>
              <a:rPr lang="en-US" sz="2400" dirty="0"/>
              <a:t> </a:t>
            </a:r>
            <a:r>
              <a:rPr lang="en-US" sz="2400" dirty="0" err="1"/>
              <a:t>đích</a:t>
            </a:r>
            <a:r>
              <a:rPr lang="en-US" sz="2400" dirty="0"/>
              <a:t>: Đ</a:t>
            </a:r>
            <a:r>
              <a:rPr lang="vi-VN" sz="2400" dirty="0"/>
              <a:t>ể hỗ trợ phong trào phần mềm tự do, phong trào sử dụng copyleft để đẩy mạnh tự do tạo, phân phối, và sửa đổi phần mềm máy tính với ưu tiên của tổ chức về phần mềm được phân phối theo các điều khoản copyleft </a:t>
            </a:r>
            <a:endParaRPr lang="en-US" sz="2400" dirty="0"/>
          </a:p>
          <a:p>
            <a:pPr algn="l"/>
            <a:r>
              <a:rPr lang="en-US" sz="2400" dirty="0"/>
              <a:t>- </a:t>
            </a:r>
            <a:r>
              <a:rPr lang="en-US" sz="2400" dirty="0" err="1"/>
              <a:t>Nguyên</a:t>
            </a:r>
            <a:r>
              <a:rPr lang="en-US" sz="2400" dirty="0"/>
              <a:t> </a:t>
            </a:r>
            <a:r>
              <a:rPr lang="en-US" sz="2400" dirty="0" err="1"/>
              <a:t>tắc</a:t>
            </a:r>
            <a:r>
              <a:rPr lang="en-US" sz="2400" dirty="0"/>
              <a:t> </a:t>
            </a:r>
            <a:r>
              <a:rPr lang="en-US" sz="2400" dirty="0" err="1"/>
              <a:t>hoạt</a:t>
            </a:r>
            <a:r>
              <a:rPr lang="en-US" sz="2400" dirty="0"/>
              <a:t> </a:t>
            </a:r>
            <a:r>
              <a:rPr lang="en-US" sz="2400" dirty="0" err="1"/>
              <a:t>động</a:t>
            </a:r>
            <a:r>
              <a:rPr lang="en-US" sz="2400" dirty="0"/>
              <a:t> </a:t>
            </a:r>
            <a:r>
              <a:rPr lang="en-US" sz="2400" dirty="0" err="1"/>
              <a:t>hỗ</a:t>
            </a:r>
            <a:r>
              <a:rPr lang="en-US" sz="2400" dirty="0"/>
              <a:t> </a:t>
            </a:r>
            <a:r>
              <a:rPr lang="en-US" sz="2400" dirty="0" err="1"/>
              <a:t>trợ</a:t>
            </a:r>
            <a:r>
              <a:rPr lang="en-US" sz="2400" dirty="0"/>
              <a:t>: </a:t>
            </a:r>
            <a:r>
              <a:rPr lang="en-US" sz="2400" dirty="0" err="1"/>
              <a:t>Tự</a:t>
            </a:r>
            <a:r>
              <a:rPr lang="en-US" sz="2400" dirty="0"/>
              <a:t> do </a:t>
            </a:r>
            <a:r>
              <a:rPr lang="en-US" sz="2400" dirty="0" err="1"/>
              <a:t>phần</a:t>
            </a:r>
            <a:r>
              <a:rPr lang="en-US" sz="2400" dirty="0"/>
              <a:t> </a:t>
            </a:r>
            <a:r>
              <a:rPr lang="en-US" sz="2400" dirty="0" err="1"/>
              <a:t>mềm</a:t>
            </a:r>
            <a:r>
              <a:rPr lang="en-US" sz="2400" dirty="0"/>
              <a:t>, </a:t>
            </a:r>
            <a:r>
              <a:rPr lang="en-US" sz="2400" dirty="0" err="1"/>
              <a:t>Tài</a:t>
            </a:r>
            <a:r>
              <a:rPr lang="en-US" sz="2400" dirty="0"/>
              <a:t> </a:t>
            </a:r>
            <a:r>
              <a:rPr lang="en-US" sz="2400" dirty="0" err="1"/>
              <a:t>chính</a:t>
            </a:r>
            <a:r>
              <a:rPr lang="en-US" sz="2400" dirty="0"/>
              <a:t> </a:t>
            </a:r>
            <a:r>
              <a:rPr lang="en-US" sz="2400" dirty="0" err="1"/>
              <a:t>độc</a:t>
            </a:r>
            <a:r>
              <a:rPr lang="en-US" sz="2400" dirty="0"/>
              <a:t> </a:t>
            </a:r>
            <a:r>
              <a:rPr lang="en-US" sz="2400" dirty="0" err="1"/>
              <a:t>lập</a:t>
            </a:r>
            <a:r>
              <a:rPr lang="en-US" sz="2400" dirty="0"/>
              <a:t>, Q</a:t>
            </a:r>
            <a:r>
              <a:rPr lang="vi-VN" sz="2400" dirty="0"/>
              <a:t>uyền riêng tư và an toàn</a:t>
            </a:r>
            <a:r>
              <a:rPr lang="en-US" sz="2400" dirty="0"/>
              <a:t>, </a:t>
            </a:r>
            <a:r>
              <a:rPr lang="en-US" sz="2400" dirty="0" err="1"/>
              <a:t>Hợp</a:t>
            </a:r>
            <a:r>
              <a:rPr lang="en-US" sz="2400" dirty="0"/>
              <a:t> </a:t>
            </a:r>
            <a:r>
              <a:rPr lang="en-US" sz="2400" dirty="0" err="1"/>
              <a:t>tác</a:t>
            </a:r>
            <a:r>
              <a:rPr lang="en-US" sz="2400" dirty="0"/>
              <a:t> </a:t>
            </a:r>
            <a:r>
              <a:rPr lang="en-US" sz="2400" dirty="0" err="1"/>
              <a:t>và</a:t>
            </a:r>
            <a:r>
              <a:rPr lang="en-US" sz="2400" dirty="0"/>
              <a:t> </a:t>
            </a:r>
            <a:r>
              <a:rPr lang="en-US" sz="2400" dirty="0" err="1"/>
              <a:t>cộng</a:t>
            </a:r>
            <a:r>
              <a:rPr lang="en-US" sz="2400" dirty="0"/>
              <a:t> </a:t>
            </a:r>
            <a:r>
              <a:rPr lang="en-US" sz="2400" dirty="0" err="1"/>
              <a:t>đồng</a:t>
            </a:r>
            <a:r>
              <a:rPr lang="en-US" sz="2400" dirty="0"/>
              <a:t>, </a:t>
            </a:r>
            <a:r>
              <a:rPr lang="en-US" sz="2400" dirty="0" err="1"/>
              <a:t>Giáo</a:t>
            </a:r>
            <a:r>
              <a:rPr lang="en-US" sz="2400" dirty="0"/>
              <a:t> </a:t>
            </a:r>
            <a:r>
              <a:rPr lang="en-US" sz="2400" dirty="0" err="1"/>
              <a:t>dục</a:t>
            </a:r>
            <a:r>
              <a:rPr lang="en-US" sz="2400" dirty="0"/>
              <a:t> </a:t>
            </a:r>
            <a:r>
              <a:rPr lang="en-US" sz="2400" dirty="0" err="1"/>
              <a:t>và</a:t>
            </a:r>
            <a:r>
              <a:rPr lang="en-US" sz="2400" dirty="0"/>
              <a:t> </a:t>
            </a:r>
            <a:r>
              <a:rPr lang="en-US" sz="2400" dirty="0" err="1"/>
              <a:t>nhận</a:t>
            </a:r>
            <a:r>
              <a:rPr lang="en-US" sz="2400" dirty="0"/>
              <a:t> </a:t>
            </a:r>
            <a:r>
              <a:rPr lang="en-US" sz="2400" dirty="0" err="1"/>
              <a:t>thức</a:t>
            </a:r>
            <a:endParaRPr lang="en-US" sz="2400" dirty="0"/>
          </a:p>
        </p:txBody>
      </p:sp>
    </p:spTree>
    <p:extLst>
      <p:ext uri="{BB962C8B-B14F-4D97-AF65-F5344CB8AC3E}">
        <p14:creationId xmlns:p14="http://schemas.microsoft.com/office/powerpoint/2010/main" val="158365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989164" y="1510748"/>
            <a:ext cx="7165672" cy="554727"/>
          </a:xfrm>
        </p:spPr>
        <p:txBody>
          <a:bodyPr/>
          <a:lstStyle/>
          <a:p>
            <a:r>
              <a:rPr lang="en-US" dirty="0" err="1"/>
              <a:t>Phần</a:t>
            </a:r>
            <a:r>
              <a:rPr lang="en-US" dirty="0"/>
              <a:t> 3: </a:t>
            </a:r>
            <a:r>
              <a:rPr lang="en-US" dirty="0" err="1"/>
              <a:t>Tổng</a:t>
            </a:r>
            <a:r>
              <a:rPr lang="en-US" dirty="0"/>
              <a:t> </a:t>
            </a:r>
            <a:r>
              <a:rPr lang="en-US" dirty="0" err="1"/>
              <a:t>quan</a:t>
            </a:r>
            <a:r>
              <a:rPr lang="en-US" dirty="0"/>
              <a:t> </a:t>
            </a:r>
            <a:r>
              <a:rPr lang="en-US" dirty="0" err="1"/>
              <a:t>về</a:t>
            </a:r>
            <a:r>
              <a:rPr lang="en-US" dirty="0"/>
              <a:t> </a:t>
            </a:r>
            <a:r>
              <a:rPr lang="en-US" dirty="0" err="1"/>
              <a:t>giấy</a:t>
            </a:r>
            <a:r>
              <a:rPr lang="en-US" dirty="0"/>
              <a:t> </a:t>
            </a:r>
            <a:r>
              <a:rPr lang="en-US" dirty="0" err="1"/>
              <a:t>phép</a:t>
            </a:r>
            <a:r>
              <a:rPr lang="en-US" dirty="0"/>
              <a:t> GPL</a:t>
            </a:r>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630417" y="2385391"/>
            <a:ext cx="7883165" cy="2961862"/>
          </a:xfrm>
        </p:spPr>
        <p:txBody>
          <a:bodyPr>
            <a:normAutofit/>
          </a:bodyPr>
          <a:lstStyle/>
          <a:p>
            <a:pPr algn="l"/>
            <a:r>
              <a:rPr lang="en-US" sz="2400" dirty="0"/>
              <a:t>- GPL </a:t>
            </a:r>
            <a:r>
              <a:rPr lang="en-US" sz="2400" dirty="0" err="1"/>
              <a:t>là</a:t>
            </a:r>
            <a:r>
              <a:rPr lang="en-US" sz="2400" dirty="0"/>
              <a:t> </a:t>
            </a:r>
            <a:r>
              <a:rPr lang="vi-VN" sz="2400" dirty="0"/>
              <a:t>giấy phép phần mềm tự do được sử dụng rộng rãi, đảm bảo cho người dùng cuối tự do chạy, nghiên cứu, sửa đổi và chia sẻ phần mềm.</a:t>
            </a:r>
            <a:endParaRPr lang="en-US" sz="2400" dirty="0"/>
          </a:p>
          <a:p>
            <a:pPr algn="l"/>
            <a:r>
              <a:rPr lang="en-US" sz="2400" dirty="0"/>
              <a:t>- </a:t>
            </a:r>
            <a:r>
              <a:rPr lang="vi-VN" sz="2400" dirty="0"/>
              <a:t>GPL được viết bởi Richard Stallman năm 1989, để sử dụng với các chương trình được phát hành như là một phần của dự án GNU</a:t>
            </a:r>
            <a:endParaRPr lang="en-US" sz="2400" dirty="0"/>
          </a:p>
        </p:txBody>
      </p:sp>
    </p:spTree>
    <p:extLst>
      <p:ext uri="{BB962C8B-B14F-4D97-AF65-F5344CB8AC3E}">
        <p14:creationId xmlns:p14="http://schemas.microsoft.com/office/powerpoint/2010/main" val="328359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989164" y="1510748"/>
            <a:ext cx="7165672" cy="554727"/>
          </a:xfrm>
        </p:spPr>
        <p:txBody>
          <a:bodyPr/>
          <a:lstStyle/>
          <a:p>
            <a:r>
              <a:rPr lang="en-US" dirty="0" err="1"/>
              <a:t>Phần</a:t>
            </a:r>
            <a:r>
              <a:rPr lang="en-US" dirty="0"/>
              <a:t> 3: </a:t>
            </a:r>
            <a:r>
              <a:rPr lang="en-US" dirty="0" err="1"/>
              <a:t>Tổng</a:t>
            </a:r>
            <a:r>
              <a:rPr lang="en-US" dirty="0"/>
              <a:t> </a:t>
            </a:r>
            <a:r>
              <a:rPr lang="en-US" dirty="0" err="1"/>
              <a:t>quan</a:t>
            </a:r>
            <a:r>
              <a:rPr lang="en-US" dirty="0"/>
              <a:t> </a:t>
            </a:r>
            <a:r>
              <a:rPr lang="en-US" dirty="0" err="1"/>
              <a:t>về</a:t>
            </a:r>
            <a:r>
              <a:rPr lang="en-US" dirty="0"/>
              <a:t> </a:t>
            </a:r>
            <a:r>
              <a:rPr lang="en-US" dirty="0" err="1"/>
              <a:t>giấy</a:t>
            </a:r>
            <a:r>
              <a:rPr lang="en-US" dirty="0"/>
              <a:t> </a:t>
            </a:r>
            <a:r>
              <a:rPr lang="en-US" dirty="0" err="1"/>
              <a:t>phép</a:t>
            </a:r>
            <a:r>
              <a:rPr lang="en-US" dirty="0"/>
              <a:t> GPL</a:t>
            </a:r>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630417" y="2305878"/>
            <a:ext cx="7883165" cy="3816626"/>
          </a:xfrm>
        </p:spPr>
        <p:txBody>
          <a:bodyPr>
            <a:normAutofit fontScale="77500" lnSpcReduction="20000"/>
          </a:bodyPr>
          <a:lstStyle/>
          <a:p>
            <a:pPr algn="l"/>
            <a:r>
              <a:rPr lang="en-US" sz="2400" b="1" dirty="0" err="1"/>
              <a:t>Lịch</a:t>
            </a:r>
            <a:r>
              <a:rPr lang="en-US" sz="2400" b="1" dirty="0"/>
              <a:t> </a:t>
            </a:r>
            <a:r>
              <a:rPr lang="en-US" sz="2400" b="1" dirty="0" err="1"/>
              <a:t>sử</a:t>
            </a:r>
            <a:r>
              <a:rPr lang="en-US" sz="2400" b="1" dirty="0"/>
              <a:t> </a:t>
            </a:r>
            <a:r>
              <a:rPr lang="en-US" sz="2400" b="1" dirty="0" err="1"/>
              <a:t>phát</a:t>
            </a:r>
            <a:r>
              <a:rPr lang="en-US" sz="2400" b="1" dirty="0"/>
              <a:t> </a:t>
            </a:r>
            <a:r>
              <a:rPr lang="en-US" sz="2400" b="1" dirty="0" err="1"/>
              <a:t>triển</a:t>
            </a:r>
            <a:r>
              <a:rPr lang="en-US" sz="2400" b="1" dirty="0"/>
              <a:t> </a:t>
            </a:r>
            <a:r>
              <a:rPr lang="en-US" sz="2400" b="1" dirty="0" err="1"/>
              <a:t>giấy</a:t>
            </a:r>
            <a:r>
              <a:rPr lang="en-US" sz="2400" b="1" dirty="0"/>
              <a:t> </a:t>
            </a:r>
            <a:r>
              <a:rPr lang="en-US" sz="2400" b="1" dirty="0" err="1"/>
              <a:t>phép</a:t>
            </a:r>
            <a:r>
              <a:rPr lang="en-US" sz="2400" b="1" dirty="0"/>
              <a:t> GPL:</a:t>
            </a:r>
          </a:p>
          <a:p>
            <a:pPr algn="l"/>
            <a:r>
              <a:rPr lang="en-US" sz="2400" dirty="0"/>
              <a:t>- </a:t>
            </a:r>
            <a:r>
              <a:rPr lang="vi-VN" sz="2400" dirty="0"/>
              <a:t>GPL được viết bởi Richard Stallman năm 1989,</a:t>
            </a:r>
            <a:r>
              <a:rPr lang="en-US" sz="2400" dirty="0"/>
              <a:t> </a:t>
            </a:r>
            <a:r>
              <a:rPr lang="vi-VN" sz="2400" dirty="0"/>
              <a:t>đã được dựa trên một sự thống nhất của giấy phép tương tự sử dụng cho các phiên bản đầu tiên của GNU Emacs (1985</a:t>
            </a:r>
            <a:r>
              <a:rPr lang="en-US" sz="2400" dirty="0"/>
              <a:t>), </a:t>
            </a:r>
            <a:r>
              <a:rPr lang="vi-VN" sz="2400" dirty="0"/>
              <a:t>GNU Debugger và GNU C Compiler</a:t>
            </a:r>
            <a:endParaRPr lang="en-US" sz="2400" dirty="0"/>
          </a:p>
          <a:p>
            <a:pPr algn="l"/>
            <a:r>
              <a:rPr lang="en-US" sz="2400" dirty="0"/>
              <a:t>- </a:t>
            </a:r>
            <a:r>
              <a:rPr lang="vi-VN" sz="2400" dirty="0"/>
              <a:t>GPL v2, được phát hành vào năm 1991.</a:t>
            </a:r>
            <a:r>
              <a:rPr lang="en-US" sz="2400" dirty="0"/>
              <a:t> C</a:t>
            </a:r>
            <a:r>
              <a:rPr lang="vi-VN" sz="2400" dirty="0"/>
              <a:t>ộng đồng phần mềm tự do trở nên lo ngại về các vấn đề trong giấy phép GPLv2 có thể cho ai đó khai thác phần mềm cấp phép GPL theo những cách trái với mục tiêu của giấy phép</a:t>
            </a:r>
            <a:r>
              <a:rPr lang="en-US" sz="2400" dirty="0"/>
              <a:t>.</a:t>
            </a:r>
          </a:p>
          <a:p>
            <a:pPr algn="l"/>
            <a:r>
              <a:rPr lang="en-US" sz="2400" dirty="0"/>
              <a:t>- </a:t>
            </a:r>
            <a:r>
              <a:rPr lang="vi-VN" sz="2400" dirty="0"/>
              <a:t>GPL v</a:t>
            </a:r>
            <a:r>
              <a:rPr lang="en-US" sz="2400" dirty="0"/>
              <a:t>3,</a:t>
            </a:r>
            <a:r>
              <a:rPr lang="vi-VN" sz="2400" dirty="0"/>
              <a:t> đã được phát triển để cố gắng giải quyết những mối quan ngại này và đã chính thức được phát hành vào ngày 29 tháng 6 năm 2007</a:t>
            </a:r>
            <a:r>
              <a:rPr lang="en-US" sz="2400" dirty="0"/>
              <a:t>.</a:t>
            </a:r>
          </a:p>
        </p:txBody>
      </p:sp>
    </p:spTree>
    <p:extLst>
      <p:ext uri="{BB962C8B-B14F-4D97-AF65-F5344CB8AC3E}">
        <p14:creationId xmlns:p14="http://schemas.microsoft.com/office/powerpoint/2010/main" val="266181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958606" y="1187705"/>
            <a:ext cx="7226785" cy="899285"/>
          </a:xfrm>
        </p:spPr>
        <p:txBody>
          <a:bodyPr/>
          <a:lstStyle/>
          <a:p>
            <a:r>
              <a:rPr lang="en-US" dirty="0" err="1"/>
              <a:t>Phần</a:t>
            </a:r>
            <a:r>
              <a:rPr lang="en-US" dirty="0"/>
              <a:t> 3: </a:t>
            </a:r>
            <a:r>
              <a:rPr lang="en-US" dirty="0" err="1"/>
              <a:t>Tổng</a:t>
            </a:r>
            <a:r>
              <a:rPr lang="en-US" dirty="0"/>
              <a:t> </a:t>
            </a:r>
            <a:r>
              <a:rPr lang="en-US" dirty="0" err="1"/>
              <a:t>quan</a:t>
            </a:r>
            <a:r>
              <a:rPr lang="en-US" dirty="0"/>
              <a:t> </a:t>
            </a:r>
            <a:r>
              <a:rPr lang="en-US" dirty="0" err="1"/>
              <a:t>về</a:t>
            </a:r>
            <a:r>
              <a:rPr lang="en-US" dirty="0"/>
              <a:t> </a:t>
            </a:r>
            <a:r>
              <a:rPr lang="en-US" dirty="0" err="1"/>
              <a:t>giấy</a:t>
            </a:r>
            <a:r>
              <a:rPr lang="en-US" dirty="0"/>
              <a:t> </a:t>
            </a:r>
            <a:r>
              <a:rPr lang="en-US" dirty="0" err="1"/>
              <a:t>phép</a:t>
            </a:r>
            <a:r>
              <a:rPr lang="en-US" dirty="0"/>
              <a:t> GPL</a:t>
            </a:r>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630417" y="2385390"/>
            <a:ext cx="7883165" cy="3854045"/>
          </a:xfrm>
        </p:spPr>
        <p:txBody>
          <a:bodyPr>
            <a:normAutofit lnSpcReduction="10000"/>
          </a:bodyPr>
          <a:lstStyle/>
          <a:p>
            <a:pPr algn="l"/>
            <a:r>
              <a:rPr lang="en-US" sz="2400" b="1" dirty="0" err="1"/>
              <a:t>Nội</a:t>
            </a:r>
            <a:r>
              <a:rPr lang="en-US" sz="2400" b="1" dirty="0"/>
              <a:t> dung </a:t>
            </a:r>
            <a:r>
              <a:rPr lang="en-US" sz="2400" b="1" dirty="0" err="1"/>
              <a:t>chính</a:t>
            </a:r>
            <a:r>
              <a:rPr lang="en-US" sz="2400" b="1" dirty="0"/>
              <a:t>:</a:t>
            </a:r>
          </a:p>
          <a:p>
            <a:pPr algn="l"/>
            <a:r>
              <a:rPr lang="en-US" sz="2400" dirty="0"/>
              <a:t>- </a:t>
            </a:r>
            <a:r>
              <a:rPr lang="vi-VN" sz="2400" dirty="0"/>
              <a:t>Tự do sử dụng</a:t>
            </a:r>
          </a:p>
          <a:p>
            <a:pPr algn="l"/>
            <a:r>
              <a:rPr lang="en-US" sz="2400" dirty="0"/>
              <a:t>- </a:t>
            </a:r>
            <a:r>
              <a:rPr lang="vi-VN" sz="2400" dirty="0"/>
              <a:t>Tự do phân phối</a:t>
            </a:r>
          </a:p>
          <a:p>
            <a:pPr algn="l"/>
            <a:r>
              <a:rPr lang="en-US" sz="2400" dirty="0"/>
              <a:t>- </a:t>
            </a:r>
            <a:r>
              <a:rPr lang="vi-VN" sz="2400" dirty="0"/>
              <a:t>Tự do sửa đổi</a:t>
            </a:r>
          </a:p>
          <a:p>
            <a:pPr algn="l"/>
            <a:r>
              <a:rPr lang="vi-VN" sz="2400" dirty="0"/>
              <a:t>- Bảo vệ quyền tự do </a:t>
            </a:r>
          </a:p>
          <a:p>
            <a:pPr algn="l"/>
            <a:r>
              <a:rPr lang="vi-VN" sz="2400" dirty="0"/>
              <a:t>- Điều kiện tái phân phối </a:t>
            </a:r>
          </a:p>
          <a:p>
            <a:pPr algn="l"/>
            <a:r>
              <a:rPr lang="vi-VN" sz="2400" dirty="0"/>
              <a:t>- Không phân biệt đối xử</a:t>
            </a:r>
          </a:p>
          <a:p>
            <a:pPr algn="l"/>
            <a:r>
              <a:rPr lang="vi-VN" sz="2400" dirty="0"/>
              <a:t>- Bảo vệ quyền tác giả</a:t>
            </a:r>
          </a:p>
        </p:txBody>
      </p:sp>
    </p:spTree>
    <p:extLst>
      <p:ext uri="{BB962C8B-B14F-4D97-AF65-F5344CB8AC3E}">
        <p14:creationId xmlns:p14="http://schemas.microsoft.com/office/powerpoint/2010/main" val="275272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958606" y="1187705"/>
            <a:ext cx="7226785" cy="899285"/>
          </a:xfrm>
        </p:spPr>
        <p:txBody>
          <a:bodyPr/>
          <a:lstStyle/>
          <a:p>
            <a:r>
              <a:rPr lang="en-US" dirty="0" err="1"/>
              <a:t>Phần</a:t>
            </a:r>
            <a:r>
              <a:rPr lang="en-US" dirty="0"/>
              <a:t> 3: </a:t>
            </a:r>
            <a:r>
              <a:rPr lang="en-US" dirty="0" err="1"/>
              <a:t>Tổng</a:t>
            </a:r>
            <a:r>
              <a:rPr lang="en-US" dirty="0"/>
              <a:t> </a:t>
            </a:r>
            <a:r>
              <a:rPr lang="en-US" dirty="0" err="1"/>
              <a:t>quan</a:t>
            </a:r>
            <a:r>
              <a:rPr lang="en-US" dirty="0"/>
              <a:t> </a:t>
            </a:r>
            <a:r>
              <a:rPr lang="en-US" dirty="0" err="1"/>
              <a:t>về</a:t>
            </a:r>
            <a:r>
              <a:rPr lang="en-US" dirty="0"/>
              <a:t> </a:t>
            </a:r>
            <a:r>
              <a:rPr lang="en-US" dirty="0" err="1"/>
              <a:t>giấy</a:t>
            </a:r>
            <a:r>
              <a:rPr lang="en-US" dirty="0"/>
              <a:t> </a:t>
            </a:r>
            <a:r>
              <a:rPr lang="en-US" dirty="0" err="1"/>
              <a:t>phép</a:t>
            </a:r>
            <a:r>
              <a:rPr lang="en-US" dirty="0"/>
              <a:t> GPL</a:t>
            </a:r>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630417" y="2385390"/>
            <a:ext cx="7883165" cy="3854045"/>
          </a:xfrm>
        </p:spPr>
        <p:txBody>
          <a:bodyPr>
            <a:normAutofit lnSpcReduction="10000"/>
          </a:bodyPr>
          <a:lstStyle/>
          <a:p>
            <a:pPr algn="l"/>
            <a:r>
              <a:rPr lang="en-US" sz="2400" b="1" dirty="0" err="1"/>
              <a:t>Các</a:t>
            </a:r>
            <a:r>
              <a:rPr lang="en-US" sz="2400" b="1" dirty="0"/>
              <a:t> </a:t>
            </a:r>
            <a:r>
              <a:rPr lang="en-US" sz="2400" b="1" dirty="0" err="1"/>
              <a:t>điều</a:t>
            </a:r>
            <a:r>
              <a:rPr lang="en-US" sz="2400" b="1" dirty="0"/>
              <a:t> </a:t>
            </a:r>
            <a:r>
              <a:rPr lang="en-US" sz="2400" b="1" dirty="0" err="1"/>
              <a:t>khoản</a:t>
            </a:r>
            <a:r>
              <a:rPr lang="en-US" sz="2400" b="1" dirty="0"/>
              <a:t>:</a:t>
            </a:r>
          </a:p>
          <a:p>
            <a:pPr algn="l"/>
            <a:r>
              <a:rPr lang="en-US" sz="2400" dirty="0"/>
              <a:t>- </a:t>
            </a:r>
            <a:r>
              <a:rPr lang="vi-VN" sz="2400" dirty="0"/>
              <a:t>Quyền sao chép</a:t>
            </a:r>
          </a:p>
          <a:p>
            <a:pPr algn="l"/>
            <a:r>
              <a:rPr lang="en-US" sz="2400" dirty="0"/>
              <a:t>- </a:t>
            </a:r>
            <a:r>
              <a:rPr lang="vi-VN" sz="2400" dirty="0"/>
              <a:t>Quyền sửa đổi</a:t>
            </a:r>
          </a:p>
          <a:p>
            <a:pPr algn="l"/>
            <a:r>
              <a:rPr lang="en-US" sz="2400" dirty="0"/>
              <a:t>- </a:t>
            </a:r>
            <a:r>
              <a:rPr lang="vi-VN" sz="2400" dirty="0"/>
              <a:t>Quyền công khai mã nguồn</a:t>
            </a:r>
          </a:p>
          <a:p>
            <a:pPr algn="l"/>
            <a:r>
              <a:rPr lang="vi-VN" sz="2400" dirty="0"/>
              <a:t>- Bảo vệ quyền của người dùng cuối</a:t>
            </a:r>
          </a:p>
          <a:p>
            <a:pPr algn="l"/>
            <a:r>
              <a:rPr lang="vi-VN" sz="2400" dirty="0"/>
              <a:t>- Liên kết với mã nguồn GPL</a:t>
            </a:r>
          </a:p>
          <a:p>
            <a:pPr algn="l"/>
            <a:r>
              <a:rPr lang="vi-VN" sz="2400" dirty="0"/>
              <a:t>- Yêu cầu cho các phiên bản sửa đổi công cộng</a:t>
            </a:r>
          </a:p>
          <a:p>
            <a:pPr algn="l"/>
            <a:r>
              <a:rPr lang="vi-VN" sz="2400" dirty="0"/>
              <a:t>- Không bảo hành</a:t>
            </a:r>
          </a:p>
        </p:txBody>
      </p:sp>
    </p:spTree>
    <p:extLst>
      <p:ext uri="{BB962C8B-B14F-4D97-AF65-F5344CB8AC3E}">
        <p14:creationId xmlns:p14="http://schemas.microsoft.com/office/powerpoint/2010/main" val="281615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1E2E-078A-A95C-F27A-4A866D658F63}"/>
              </a:ext>
            </a:extLst>
          </p:cNvPr>
          <p:cNvSpPr>
            <a:spLocks noGrp="1"/>
          </p:cNvSpPr>
          <p:nvPr>
            <p:ph type="ctrTitle"/>
          </p:nvPr>
        </p:nvSpPr>
        <p:spPr>
          <a:xfrm>
            <a:off x="989164" y="1510748"/>
            <a:ext cx="7165672" cy="554727"/>
          </a:xfrm>
        </p:spPr>
        <p:txBody>
          <a:bodyPr/>
          <a:lstStyle/>
          <a:p>
            <a:r>
              <a:rPr lang="en-US" dirty="0" err="1"/>
              <a:t>Phần</a:t>
            </a:r>
            <a:r>
              <a:rPr lang="en-US" dirty="0"/>
              <a:t> 4: Liên </a:t>
            </a:r>
            <a:r>
              <a:rPr lang="en-US" dirty="0" err="1"/>
              <a:t>hệ</a:t>
            </a:r>
            <a:r>
              <a:rPr lang="en-US" dirty="0"/>
              <a:t> </a:t>
            </a:r>
            <a:r>
              <a:rPr lang="en-US" dirty="0" err="1"/>
              <a:t>đơn</a:t>
            </a:r>
            <a:r>
              <a:rPr lang="en-US" dirty="0"/>
              <a:t> </a:t>
            </a:r>
            <a:r>
              <a:rPr lang="en-US" dirty="0" err="1"/>
              <a:t>vị</a:t>
            </a:r>
            <a:r>
              <a:rPr lang="en-US" dirty="0"/>
              <a:t> </a:t>
            </a:r>
            <a:r>
              <a:rPr lang="en-US" dirty="0" err="1"/>
              <a:t>công</a:t>
            </a:r>
            <a:r>
              <a:rPr lang="en-US" dirty="0"/>
              <a:t> </a:t>
            </a:r>
            <a:r>
              <a:rPr lang="en-US" dirty="0" err="1"/>
              <a:t>tác</a:t>
            </a:r>
            <a:endParaRPr lang="en-US" dirty="0"/>
          </a:p>
        </p:txBody>
      </p:sp>
      <p:sp>
        <p:nvSpPr>
          <p:cNvPr id="3" name="Subtitle 2">
            <a:extLst>
              <a:ext uri="{FF2B5EF4-FFF2-40B4-BE49-F238E27FC236}">
                <a16:creationId xmlns:a16="http://schemas.microsoft.com/office/drawing/2014/main" id="{BC903BBA-6F60-669D-F93B-24781AB1B7F2}"/>
              </a:ext>
            </a:extLst>
          </p:cNvPr>
          <p:cNvSpPr>
            <a:spLocks noGrp="1"/>
          </p:cNvSpPr>
          <p:nvPr>
            <p:ph type="subTitle" idx="1"/>
          </p:nvPr>
        </p:nvSpPr>
        <p:spPr>
          <a:xfrm>
            <a:off x="630417" y="2385391"/>
            <a:ext cx="7883165" cy="3816626"/>
          </a:xfrm>
        </p:spPr>
        <p:txBody>
          <a:bodyPr>
            <a:normAutofit/>
          </a:bodyPr>
          <a:lstStyle/>
          <a:p>
            <a:pPr algn="l"/>
            <a:r>
              <a:rPr lang="en-US" sz="2400" dirty="0"/>
              <a:t>- </a:t>
            </a:r>
            <a:r>
              <a:rPr lang="vi-VN" sz="2400" dirty="0"/>
              <a:t>Theo em, ĐHCN nên giới thiệu 1 giấy phép GNU Free Documentation License (FDL) cho tài liệu giảng dạy và học tập nguồn mở áp dụng trong phạm vi trường. Bởi vì: Giấy phép GNU Free Documentation License (FDL) cho phép người dùng tự do sao chép, sửa đổi và phân phối tài liệu giảng dạy và học tập. Điều này giúp đảm bảo rằng tài liệu học tập có thể được chia sẻ và sử dụng rộng rãi trong cộng đồng giáo dục.</a:t>
            </a:r>
            <a:r>
              <a:rPr lang="en-US" sz="2400" dirty="0"/>
              <a:t> </a:t>
            </a:r>
          </a:p>
        </p:txBody>
      </p:sp>
    </p:spTree>
    <p:extLst>
      <p:ext uri="{BB962C8B-B14F-4D97-AF65-F5344CB8AC3E}">
        <p14:creationId xmlns:p14="http://schemas.microsoft.com/office/powerpoint/2010/main" val="795929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oCaoTX1">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BaoCaoTX1" id="{6F345DA1-AC79-48B0-9829-A811777C8BF9}" vid="{04B8A6FD-7814-493D-A44C-7D9A9EB71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MauThuyetTrinhBaoCaoTX1</Template>
  <TotalTime>121</TotalTime>
  <Words>1209</Words>
  <Application>Microsoft Macintosh PowerPoint</Application>
  <PresentationFormat>On-screen Show (4:3)</PresentationFormat>
  <Paragraphs>81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Rockwell</vt:lpstr>
      <vt:lpstr>Times New Roman</vt:lpstr>
      <vt:lpstr>Wingdings</vt:lpstr>
      <vt:lpstr>BaoCaoTX1</vt:lpstr>
      <vt:lpstr>Báo cáo TX1 Đề tài: tìm hiểu tổ chức FSF và giấy phép GPL</vt:lpstr>
      <vt:lpstr>Phần 1: Quá trình tìm hiểu</vt:lpstr>
      <vt:lpstr>Phần 2: Độ tin cậy của nguồn tin</vt:lpstr>
      <vt:lpstr>Phần 3: Tổng quan về tổ chức FSF</vt:lpstr>
      <vt:lpstr>Phần 3: Tổng quan về giấy phép GPL</vt:lpstr>
      <vt:lpstr>Phần 3: Tổng quan về giấy phép GPL</vt:lpstr>
      <vt:lpstr>Phần 3: Tổng quan về giấy phép GPL</vt:lpstr>
      <vt:lpstr>Phần 3: Tổng quan về giấy phép GPL</vt:lpstr>
      <vt:lpstr>Phần 4: Liên hệ đơn vị công tác</vt:lpstr>
      <vt:lpstr>Phần 5: 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svcntt06 svcntt06</dc:creator>
  <cp:lastModifiedBy>Nguyễn Việt</cp:lastModifiedBy>
  <cp:revision>5</cp:revision>
  <dcterms:created xsi:type="dcterms:W3CDTF">2023-10-13T08:32:15Z</dcterms:created>
  <dcterms:modified xsi:type="dcterms:W3CDTF">2023-10-19T16:31:36Z</dcterms:modified>
</cp:coreProperties>
</file>