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1" r:id="rId7"/>
    <p:sldId id="270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ight" id="{8F19EB6F-DE0B-3043-9220-FF90A9B8DE39}">
          <p14:sldIdLst>
            <p14:sldId id="256"/>
          </p14:sldIdLst>
        </p14:section>
        <p14:section name="Dark" id="{ADA0F6E8-6463-1749-BDEB-DD7406E4CD8B}">
          <p14:sldIdLst>
            <p14:sldId id="271"/>
            <p14:sldId id="270"/>
            <p14:sldId id="263"/>
            <p14:sldId id="264"/>
            <p14:sldId id="265"/>
            <p14:sldId id="266"/>
            <p14:sldId id="268"/>
            <p14:sldId id="269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5038" autoAdjust="0"/>
  </p:normalViewPr>
  <p:slideViewPr>
    <p:cSldViewPr snapToGrid="0" snapToObjects="1">
      <p:cViewPr varScale="1">
        <p:scale>
          <a:sx n="75" d="100"/>
          <a:sy n="75" d="100"/>
        </p:scale>
        <p:origin x="14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typ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 fontAlgn="ctr"/>
            <a:r>
              <a:rPr lang="en-US" altLang="zh-TW" dirty="0" smtClean="0">
                <a:ea typeface="SimHei" pitchFamily="2" charset="-122"/>
              </a:rPr>
              <a:t>2017/03/20</a:t>
            </a:r>
          </a:p>
          <a:p>
            <a:pPr algn="r" fontAlgn="ctr"/>
            <a:r>
              <a:rPr lang="en-US" altLang="zh-TW" dirty="0" smtClean="0">
                <a:ea typeface="SimHei" pitchFamily="2" charset="-122"/>
              </a:rPr>
              <a:t>IOT/SE2/SS1</a:t>
            </a:r>
          </a:p>
          <a:p>
            <a:pPr algn="r" fontAlgn="ctr"/>
            <a:r>
              <a:rPr lang="en-US" altLang="zh-TW" dirty="0" smtClean="0">
                <a:ea typeface="SimHei" pitchFamily="2" charset="-122"/>
              </a:rPr>
              <a:t>Andy Sun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tool via MK20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Driver file: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10047"/>
              </p:ext>
            </p:extLst>
          </p:nvPr>
        </p:nvGraphicFramePr>
        <p:xfrm>
          <a:off x="905193" y="2560320"/>
          <a:ext cx="80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799560" imgH="825480" progId="Package">
                  <p:embed/>
                </p:oleObj>
              </mc:Choice>
              <mc:Fallback>
                <p:oleObj name="Packager Shell Object" showAsIcon="1" r:id="rId3" imgW="79956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5193" y="2560320"/>
                        <a:ext cx="8001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9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2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Switch MBED serial </a:t>
            </a:r>
            <a:r>
              <a:rPr lang="en-US" dirty="0" smtClean="0"/>
              <a:t>driver</a:t>
            </a:r>
          </a:p>
          <a:p>
            <a:r>
              <a:rPr lang="en-US" dirty="0"/>
              <a:t>Attached Driver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8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en-US" dirty="0" smtClean="0"/>
              <a:t>MBED serial driver </a:t>
            </a:r>
            <a:r>
              <a:rPr lang="en-US" dirty="0" smtClean="0"/>
              <a:t>(1/7)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1:select “update driver software”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4986"/>
            <a:ext cx="5928677" cy="41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(2/7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2:select “Browse my computer for driver software”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12" y="2325826"/>
            <a:ext cx="5543550" cy="43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(3/7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/>
              <a:t>select </a:t>
            </a:r>
            <a:r>
              <a:rPr lang="en-US" dirty="0" smtClean="0"/>
              <a:t>“Let me pick from a list of device drivers on my computer”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49" y="2905760"/>
            <a:ext cx="4850345" cy="3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(4/7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4: select “Have Disk” and point to where serial.inf is.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834191"/>
            <a:ext cx="5097780" cy="40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(5/7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5: select “DESCRIPTION%”,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6: select “Yes”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20" y="5220303"/>
            <a:ext cx="3715084" cy="154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20" y="2380973"/>
            <a:ext cx="3440764" cy="27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(6/7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7: select “install this driver anyway”.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2930525"/>
            <a:ext cx="5962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MBED serial driver </a:t>
            </a:r>
            <a:r>
              <a:rPr lang="en-US" dirty="0" smtClean="0"/>
              <a:t>(7/7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8: Done.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74106"/>
            <a:ext cx="4245514" cy="3382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15" y="2805961"/>
            <a:ext cx="4774233" cy="34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9238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0981789DB2AE41B63A6ACF56387DAD" ma:contentTypeVersion="1" ma:contentTypeDescription="Create a new document." ma:contentTypeScope="" ma:versionID="a5ee28faf02c97e221b2bd82c06283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606014966f62809c3aa1590cf73b2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6917044-C757-4487-BE57-44485E9DBD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84623F-310D-406C-BD8A-3B3D21C345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F6258E-BC08-40AD-ACD8-8403EB8A5DEF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23776</TotalTime>
  <Words>157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Lucida Grande</vt:lpstr>
      <vt:lpstr>PMingLiU</vt:lpstr>
      <vt:lpstr>SimHei</vt:lpstr>
      <vt:lpstr>Arial</vt:lpstr>
      <vt:lpstr>Calibri</vt:lpstr>
      <vt:lpstr>Wingdings</vt:lpstr>
      <vt:lpstr>MediaTek</vt:lpstr>
      <vt:lpstr>Custom Design</vt:lpstr>
      <vt:lpstr>Packager Shell Object</vt:lpstr>
      <vt:lpstr>Flash tool via MK20</vt:lpstr>
      <vt:lpstr>Outline</vt:lpstr>
      <vt:lpstr>Switch MBED serial driver (1/7)</vt:lpstr>
      <vt:lpstr>Switch MBED serial driver (2/7)</vt:lpstr>
      <vt:lpstr>Switch MBED serial driver (3/7)</vt:lpstr>
      <vt:lpstr>Switch MBED serial driver (4/7)</vt:lpstr>
      <vt:lpstr>Switch MBED serial driver (5/7)</vt:lpstr>
      <vt:lpstr>Switch MBED serial driver (6/7)</vt:lpstr>
      <vt:lpstr>Switch MBED serial driver (7/7)</vt:lpstr>
      <vt:lpstr>Attached Driver</vt:lpstr>
      <vt:lpstr>PowerPoint Presentation</vt:lpstr>
    </vt:vector>
  </TitlesOfParts>
  <Company>Telegram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Wiking</dc:creator>
  <cp:lastModifiedBy>Andy Sun (孫銘鴻)</cp:lastModifiedBy>
  <cp:revision>1375</cp:revision>
  <dcterms:created xsi:type="dcterms:W3CDTF">2014-02-27T08:06:00Z</dcterms:created>
  <dcterms:modified xsi:type="dcterms:W3CDTF">2017-04-21T05:32:10Z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0x010100FF0981789DB2AE41B63A6ACF56387DAD</vt:lpwstr>
  </property>
  <property fmtid="{D5CDD505-2E9C-101B-9397-08002B2CF9AE}" pid="3" name="_AdHocReviewCycleID">
    <vt:i4>1607722667</vt:i4>
  </property>
  <property fmtid="{D5CDD505-2E9C-101B-9397-08002B2CF9AE}" pid="4" name="_NewReviewCycle">
    <vt:lpwstr/>
  </property>
  <property fmtid="{D5CDD505-2E9C-101B-9397-08002B2CF9AE}" pid="5" name="_EmailSubject">
    <vt:lpwstr>MT7686/MT7682 Jenkins build server 跟 MT7686/MT7682 HDK UARTdrvier相關事宜</vt:lpwstr>
  </property>
  <property fmtid="{D5CDD505-2E9C-101B-9397-08002B2CF9AE}" pid="6" name="_AuthorEmail">
    <vt:lpwstr>Andy.Sun@mediatek.com</vt:lpwstr>
  </property>
  <property fmtid="{D5CDD505-2E9C-101B-9397-08002B2CF9AE}" pid="7" name="_AuthorEmailDisplayName">
    <vt:lpwstr>Andy Sun (孫銘鴻)</vt:lpwstr>
  </property>
  <property fmtid="{D5CDD505-2E9C-101B-9397-08002B2CF9AE}" pid="8" name="Order">
    <vt:r8>79900</vt:r8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  <property fmtid="{D5CDD505-2E9C-101B-9397-08002B2CF9AE}" pid="13" name="_PreviousAdHocReviewCycleID">
    <vt:i4>-1536537011</vt:i4>
  </property>
</Properties>
</file>