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0FFBB-A5A8-4618-B7FF-C5F073DBB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247256-3161-4784-AD0D-F2487E875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D2204-4AE2-41A0-9880-23499BA2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34EFF-F713-4E3D-8B77-566D2D77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64DFE-587E-41E5-916F-5159B70B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2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E3F61-4EDE-4EA9-93E6-7032FEA6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522C47-071E-4320-B257-AF41D7B76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256DA-9F3B-49CA-85FE-4382B921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02BE1-3BC2-4465-8BE6-BA055964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1A0A8-7EFF-4BE0-B8D3-C775DD28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3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DD7F05-BB47-4BD6-8C68-75BD78761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031127-963B-4EBB-A195-3EA1DE3A9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F59FA-E4FD-4EE6-9B98-1C2D9A96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911B8-9D83-46D4-AB6C-1B52232C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8B8A4-593E-4567-B804-AD0E8C15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3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5B54D-55F6-4A88-A4BF-D2F817CF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1E3E3-AA26-4FCB-9679-9EDA7627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997EA-A3FE-4D02-8E92-EECDB82F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D944C-94CC-4E82-89FE-35A1C094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0A62A-D2E2-40D0-87B3-E0DD2FA4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0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21629-08CC-4B9E-B51D-6CBB6B14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5E52A5-DF04-4E84-BD7D-13A394A4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E36CD-A4BD-4E24-8982-A96EF799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6A110-0583-4901-8313-86AE9132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84744-7389-4986-9465-0B1FADE7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9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75CF7-7B2A-4F1F-B83A-3A099D19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8C0FB-A8C9-4BC9-A94F-CADA4F163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4BBD62-8F4B-463E-96B8-5FD8D7B7B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CBEB8B-DF19-4B2D-AB88-D6C7A338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58AC0-2367-47CC-AA8C-5026F4E6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99D56F-EE54-4ADA-83C9-9470F12F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0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BD7D1-E416-4DD4-95D0-E5688C05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43AE3-AEA7-45D3-8EBD-F3770421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71E9CC-112F-49D0-BEC4-92383B9A1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8D2608-3D70-4E3C-AE7C-14D989DE8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B8580F-EF6B-4B42-AC23-D8A429A2E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70A9D6-1923-4A7D-A29F-A82449AA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C7AF91-5BE1-43FE-AF5E-95DBF53F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F34CCC-C367-4F95-B3DC-EFDCCBF6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91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33439-19AA-41C8-B434-21C8B76A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9B635E-4F98-46FF-87E3-0E6FF759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C0BE07-B951-4A09-85DA-1DF21FC0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A13D0C-E328-4CB1-A33D-ADD3464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8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20BAF7-58CA-4B67-84A6-30B9DCB0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B640C6-4A84-4DF0-B77E-C308BAB3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929B41-BEA4-4B82-ABF0-1C5125EF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99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392B3-319C-4741-861F-EFF30325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E9FD9-29A4-4733-A854-AB0587F5D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FAACDB-CB0D-4AFA-B0E9-10635C7BD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56AE2B-85FF-437E-BAFF-16D079BF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3BE72-6DA7-4FD6-B750-9274D678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EF6FF7-9450-46EF-A146-7313739D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61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027A1-67DC-4E87-9F3F-2BB0DA43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E6EB95-8043-4630-AEE2-5182717D0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D92A84-28F0-436D-B10B-7335D95D9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343AC9-ABEA-4AD9-A14E-96439E2B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705877-98F7-4655-8961-6B9B1262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C5F8B1-A8F5-47DD-8499-2EC3D0A5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31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9D01C3-DCDD-4B94-B4C8-3D32F8D5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45216-7EE3-41EF-B669-2F0F3F4D6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E0AAF-DAF5-4BC1-A2D2-E39B23538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00CB-60F7-453A-A7FA-B6FD9EA4E71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D1395-7A02-4799-B092-7B60D7E2C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4C0FE-108B-49D0-97AB-21D7687D2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0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852C899-010F-4786-95A8-7EDC3F1886CA}"/>
              </a:ext>
            </a:extLst>
          </p:cNvPr>
          <p:cNvSpPr/>
          <p:nvPr/>
        </p:nvSpPr>
        <p:spPr>
          <a:xfrm>
            <a:off x="1177566" y="1490276"/>
            <a:ext cx="1340176" cy="57503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main</a:t>
            </a:r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4BAA3F8-480F-4493-85D7-722B862F8E30}"/>
              </a:ext>
            </a:extLst>
          </p:cNvPr>
          <p:cNvCxnSpPr>
            <a:cxnSpLocks/>
          </p:cNvCxnSpPr>
          <p:nvPr/>
        </p:nvCxnSpPr>
        <p:spPr>
          <a:xfrm>
            <a:off x="1847654" y="814573"/>
            <a:ext cx="0" cy="579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1022FD6-BE2B-441B-8961-4F307E75ACA7}"/>
              </a:ext>
            </a:extLst>
          </p:cNvPr>
          <p:cNvCxnSpPr>
            <a:cxnSpLocks/>
          </p:cNvCxnSpPr>
          <p:nvPr/>
        </p:nvCxnSpPr>
        <p:spPr>
          <a:xfrm>
            <a:off x="1847654" y="2226237"/>
            <a:ext cx="0" cy="579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471535E3-17C6-4CF3-9746-BD5D3632AFF7}"/>
              </a:ext>
            </a:extLst>
          </p:cNvPr>
          <p:cNvSpPr/>
          <p:nvPr/>
        </p:nvSpPr>
        <p:spPr>
          <a:xfrm>
            <a:off x="1263192" y="2815414"/>
            <a:ext cx="1168924" cy="1168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event loop?</a:t>
            </a:r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2872038-FF24-4F5D-9C67-19B644149595}"/>
              </a:ext>
            </a:extLst>
          </p:cNvPr>
          <p:cNvCxnSpPr>
            <a:cxnSpLocks/>
          </p:cNvCxnSpPr>
          <p:nvPr/>
        </p:nvCxnSpPr>
        <p:spPr>
          <a:xfrm>
            <a:off x="1847654" y="4156375"/>
            <a:ext cx="0" cy="92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098412E-5569-4D2B-8532-BE4E9ABE7268}"/>
              </a:ext>
            </a:extLst>
          </p:cNvPr>
          <p:cNvSpPr txBox="1"/>
          <p:nvPr/>
        </p:nvSpPr>
        <p:spPr>
          <a:xfrm>
            <a:off x="1413937" y="4435979"/>
            <a:ext cx="18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B9C213-4CEC-427A-AED6-A8DC8D9FF163}"/>
              </a:ext>
            </a:extLst>
          </p:cNvPr>
          <p:cNvSpPr/>
          <p:nvPr/>
        </p:nvSpPr>
        <p:spPr>
          <a:xfrm>
            <a:off x="1382120" y="5139292"/>
            <a:ext cx="931068" cy="931068"/>
          </a:xfrm>
          <a:prstGeom prst="ellipse">
            <a:avLst/>
          </a:prstGeom>
          <a:solidFill>
            <a:srgbClr val="B4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over</a:t>
            </a:r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B71CBC4A-0D33-4D4D-9CB2-746599ED35DB}"/>
              </a:ext>
            </a:extLst>
          </p:cNvPr>
          <p:cNvSpPr/>
          <p:nvPr/>
        </p:nvSpPr>
        <p:spPr>
          <a:xfrm>
            <a:off x="2466313" y="1717082"/>
            <a:ext cx="1391055" cy="1293778"/>
          </a:xfrm>
          <a:custGeom>
            <a:avLst/>
            <a:gdLst>
              <a:gd name="connsiteX0" fmla="*/ 0 w 1391055"/>
              <a:gd name="connsiteY0" fmla="*/ 1293778 h 1293778"/>
              <a:gd name="connsiteX1" fmla="*/ 447472 w 1391055"/>
              <a:gd name="connsiteY1" fmla="*/ 428017 h 1293778"/>
              <a:gd name="connsiteX2" fmla="*/ 1391055 w 1391055"/>
              <a:gd name="connsiteY2" fmla="*/ 0 h 129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055" h="1293778">
                <a:moveTo>
                  <a:pt x="0" y="1293778"/>
                </a:moveTo>
                <a:cubicBezTo>
                  <a:pt x="107815" y="968712"/>
                  <a:pt x="215630" y="643647"/>
                  <a:pt x="447472" y="428017"/>
                </a:cubicBezTo>
                <a:cubicBezTo>
                  <a:pt x="679315" y="212387"/>
                  <a:pt x="1220821" y="69715"/>
                  <a:pt x="1391055" y="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DC9DEDE-6357-4FFE-AA75-033DAAC79573}"/>
              </a:ext>
            </a:extLst>
          </p:cNvPr>
          <p:cNvSpPr/>
          <p:nvPr/>
        </p:nvSpPr>
        <p:spPr>
          <a:xfrm>
            <a:off x="3977191" y="1104447"/>
            <a:ext cx="1168924" cy="11689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timers</a:t>
            </a:r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BF1799F-C042-4379-B44E-D5AC01F5CB5D}"/>
              </a:ext>
            </a:extLst>
          </p:cNvPr>
          <p:cNvSpPr/>
          <p:nvPr/>
        </p:nvSpPr>
        <p:spPr>
          <a:xfrm>
            <a:off x="5729872" y="1397060"/>
            <a:ext cx="876311" cy="87631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pending</a:t>
            </a:r>
          </a:p>
          <a:p>
            <a:pPr algn="ctr"/>
            <a:r>
              <a:rPr lang="en-US" altLang="zh-CN" sz="1200"/>
              <a:t>callback</a:t>
            </a:r>
            <a:endParaRPr lang="zh-CN" altLang="en-US" sz="1200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BC0B1FEC-3E86-4D52-879A-D28FB2ED2213}"/>
              </a:ext>
            </a:extLst>
          </p:cNvPr>
          <p:cNvSpPr/>
          <p:nvPr/>
        </p:nvSpPr>
        <p:spPr>
          <a:xfrm>
            <a:off x="5277607" y="1550942"/>
            <a:ext cx="416611" cy="78591"/>
          </a:xfrm>
          <a:custGeom>
            <a:avLst/>
            <a:gdLst>
              <a:gd name="connsiteX0" fmla="*/ 0 w 1478605"/>
              <a:gd name="connsiteY0" fmla="*/ 29953 h 341238"/>
              <a:gd name="connsiteX1" fmla="*/ 797668 w 1478605"/>
              <a:gd name="connsiteY1" fmla="*/ 29953 h 341238"/>
              <a:gd name="connsiteX2" fmla="*/ 1478605 w 1478605"/>
              <a:gd name="connsiteY2" fmla="*/ 341238 h 34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8605" h="341238">
                <a:moveTo>
                  <a:pt x="0" y="29953"/>
                </a:moveTo>
                <a:cubicBezTo>
                  <a:pt x="275617" y="4012"/>
                  <a:pt x="551234" y="-21928"/>
                  <a:pt x="797668" y="29953"/>
                </a:cubicBezTo>
                <a:cubicBezTo>
                  <a:pt x="1044102" y="81834"/>
                  <a:pt x="1324584" y="287736"/>
                  <a:pt x="1478605" y="341238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68FE43E-AA65-4D6A-AC0C-D3335BBD00EE}"/>
              </a:ext>
            </a:extLst>
          </p:cNvPr>
          <p:cNvSpPr/>
          <p:nvPr/>
        </p:nvSpPr>
        <p:spPr>
          <a:xfrm>
            <a:off x="7154948" y="1989102"/>
            <a:ext cx="876311" cy="87631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idle prepare</a:t>
            </a:r>
            <a:endParaRPr lang="zh-CN" altLang="en-US" sz="1200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3C279DE3-73DC-4AA5-84F2-DF6BB80E1BD5}"/>
              </a:ext>
            </a:extLst>
          </p:cNvPr>
          <p:cNvSpPr/>
          <p:nvPr/>
        </p:nvSpPr>
        <p:spPr>
          <a:xfrm rot="1254596">
            <a:off x="6739169" y="1986440"/>
            <a:ext cx="451490" cy="79285"/>
          </a:xfrm>
          <a:custGeom>
            <a:avLst/>
            <a:gdLst>
              <a:gd name="connsiteX0" fmla="*/ 0 w 1478605"/>
              <a:gd name="connsiteY0" fmla="*/ 29953 h 341238"/>
              <a:gd name="connsiteX1" fmla="*/ 797668 w 1478605"/>
              <a:gd name="connsiteY1" fmla="*/ 29953 h 341238"/>
              <a:gd name="connsiteX2" fmla="*/ 1478605 w 1478605"/>
              <a:gd name="connsiteY2" fmla="*/ 341238 h 34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8605" h="341238">
                <a:moveTo>
                  <a:pt x="0" y="29953"/>
                </a:moveTo>
                <a:cubicBezTo>
                  <a:pt x="275617" y="4012"/>
                  <a:pt x="551234" y="-21928"/>
                  <a:pt x="797668" y="29953"/>
                </a:cubicBezTo>
                <a:cubicBezTo>
                  <a:pt x="1044102" y="81834"/>
                  <a:pt x="1324584" y="287736"/>
                  <a:pt x="1478605" y="341238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2122FE07-31D1-437F-80E9-843A26957756}"/>
              </a:ext>
            </a:extLst>
          </p:cNvPr>
          <p:cNvSpPr/>
          <p:nvPr/>
        </p:nvSpPr>
        <p:spPr>
          <a:xfrm>
            <a:off x="7461872" y="3356032"/>
            <a:ext cx="1168924" cy="11689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poll</a:t>
            </a:r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BB109679-BC27-4CB7-BEC6-DA7D731ADA47}"/>
              </a:ext>
            </a:extLst>
          </p:cNvPr>
          <p:cNvSpPr/>
          <p:nvPr/>
        </p:nvSpPr>
        <p:spPr>
          <a:xfrm rot="4508761">
            <a:off x="7805514" y="2994707"/>
            <a:ext cx="451490" cy="79285"/>
          </a:xfrm>
          <a:custGeom>
            <a:avLst/>
            <a:gdLst>
              <a:gd name="connsiteX0" fmla="*/ 0 w 1478605"/>
              <a:gd name="connsiteY0" fmla="*/ 29953 h 341238"/>
              <a:gd name="connsiteX1" fmla="*/ 797668 w 1478605"/>
              <a:gd name="connsiteY1" fmla="*/ 29953 h 341238"/>
              <a:gd name="connsiteX2" fmla="*/ 1478605 w 1478605"/>
              <a:gd name="connsiteY2" fmla="*/ 341238 h 34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8605" h="341238">
                <a:moveTo>
                  <a:pt x="0" y="29953"/>
                </a:moveTo>
                <a:cubicBezTo>
                  <a:pt x="275617" y="4012"/>
                  <a:pt x="551234" y="-21928"/>
                  <a:pt x="797668" y="29953"/>
                </a:cubicBezTo>
                <a:cubicBezTo>
                  <a:pt x="1044102" y="81834"/>
                  <a:pt x="1324584" y="287736"/>
                  <a:pt x="1478605" y="341238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93068F68-05E5-4345-8BA4-1D3D07308ED8}"/>
              </a:ext>
            </a:extLst>
          </p:cNvPr>
          <p:cNvSpPr/>
          <p:nvPr/>
        </p:nvSpPr>
        <p:spPr>
          <a:xfrm rot="6898116">
            <a:off x="7367357" y="4857916"/>
            <a:ext cx="451490" cy="79285"/>
          </a:xfrm>
          <a:custGeom>
            <a:avLst/>
            <a:gdLst>
              <a:gd name="connsiteX0" fmla="*/ 0 w 1478605"/>
              <a:gd name="connsiteY0" fmla="*/ 29953 h 341238"/>
              <a:gd name="connsiteX1" fmla="*/ 797668 w 1478605"/>
              <a:gd name="connsiteY1" fmla="*/ 29953 h 341238"/>
              <a:gd name="connsiteX2" fmla="*/ 1478605 w 1478605"/>
              <a:gd name="connsiteY2" fmla="*/ 341238 h 34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8605" h="341238">
                <a:moveTo>
                  <a:pt x="0" y="29953"/>
                </a:moveTo>
                <a:cubicBezTo>
                  <a:pt x="275617" y="4012"/>
                  <a:pt x="551234" y="-21928"/>
                  <a:pt x="797668" y="29953"/>
                </a:cubicBezTo>
                <a:cubicBezTo>
                  <a:pt x="1044102" y="81834"/>
                  <a:pt x="1324584" y="287736"/>
                  <a:pt x="1478605" y="341238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736CF01-39E2-4CDA-8D48-5169B2747530}"/>
              </a:ext>
            </a:extLst>
          </p:cNvPr>
          <p:cNvSpPr/>
          <p:nvPr/>
        </p:nvSpPr>
        <p:spPr>
          <a:xfrm>
            <a:off x="6155425" y="4928270"/>
            <a:ext cx="1168924" cy="11689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check</a:t>
            </a:r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E5835801-BF63-4D2F-9765-D91697E4A274}"/>
              </a:ext>
            </a:extLst>
          </p:cNvPr>
          <p:cNvSpPr/>
          <p:nvPr/>
        </p:nvSpPr>
        <p:spPr>
          <a:xfrm rot="9912454">
            <a:off x="5141453" y="5739623"/>
            <a:ext cx="844866" cy="232833"/>
          </a:xfrm>
          <a:custGeom>
            <a:avLst/>
            <a:gdLst>
              <a:gd name="connsiteX0" fmla="*/ 0 w 1478605"/>
              <a:gd name="connsiteY0" fmla="*/ 29953 h 341238"/>
              <a:gd name="connsiteX1" fmla="*/ 797668 w 1478605"/>
              <a:gd name="connsiteY1" fmla="*/ 29953 h 341238"/>
              <a:gd name="connsiteX2" fmla="*/ 1478605 w 1478605"/>
              <a:gd name="connsiteY2" fmla="*/ 341238 h 34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8605" h="341238">
                <a:moveTo>
                  <a:pt x="0" y="29953"/>
                </a:moveTo>
                <a:cubicBezTo>
                  <a:pt x="275617" y="4012"/>
                  <a:pt x="551234" y="-21928"/>
                  <a:pt x="797668" y="29953"/>
                </a:cubicBezTo>
                <a:cubicBezTo>
                  <a:pt x="1044102" y="81834"/>
                  <a:pt x="1324584" y="287736"/>
                  <a:pt x="1478605" y="341238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B2810A0-6AD5-4083-AF4A-BA2A570E128F}"/>
              </a:ext>
            </a:extLst>
          </p:cNvPr>
          <p:cNvSpPr/>
          <p:nvPr/>
        </p:nvSpPr>
        <p:spPr>
          <a:xfrm>
            <a:off x="4024589" y="5139292"/>
            <a:ext cx="1050891" cy="10508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close callbacks</a:t>
            </a:r>
            <a:endParaRPr lang="zh-CN" altLang="en-US" sz="1200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E2DDFBA6-BB8C-4F5F-B979-3432F7C38992}"/>
              </a:ext>
            </a:extLst>
          </p:cNvPr>
          <p:cNvSpPr/>
          <p:nvPr/>
        </p:nvSpPr>
        <p:spPr>
          <a:xfrm rot="15732292">
            <a:off x="2234589" y="4151784"/>
            <a:ext cx="1674369" cy="1293778"/>
          </a:xfrm>
          <a:custGeom>
            <a:avLst/>
            <a:gdLst>
              <a:gd name="connsiteX0" fmla="*/ 0 w 1391055"/>
              <a:gd name="connsiteY0" fmla="*/ 1293778 h 1293778"/>
              <a:gd name="connsiteX1" fmla="*/ 447472 w 1391055"/>
              <a:gd name="connsiteY1" fmla="*/ 428017 h 1293778"/>
              <a:gd name="connsiteX2" fmla="*/ 1391055 w 1391055"/>
              <a:gd name="connsiteY2" fmla="*/ 0 h 129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055" h="1293778">
                <a:moveTo>
                  <a:pt x="0" y="1293778"/>
                </a:moveTo>
                <a:cubicBezTo>
                  <a:pt x="107815" y="968712"/>
                  <a:pt x="215630" y="643647"/>
                  <a:pt x="447472" y="428017"/>
                </a:cubicBezTo>
                <a:cubicBezTo>
                  <a:pt x="679315" y="212387"/>
                  <a:pt x="1220821" y="69715"/>
                  <a:pt x="1391055" y="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2FF10F4-8224-420B-ABDF-CA8B2BCB2A8B}"/>
              </a:ext>
            </a:extLst>
          </p:cNvPr>
          <p:cNvSpPr/>
          <p:nvPr/>
        </p:nvSpPr>
        <p:spPr>
          <a:xfrm>
            <a:off x="3749255" y="2991964"/>
            <a:ext cx="2652450" cy="5350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nextTick</a:t>
            </a:r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B058269-C89E-4D05-BD52-163C54FF9466}"/>
              </a:ext>
            </a:extLst>
          </p:cNvPr>
          <p:cNvSpPr/>
          <p:nvPr/>
        </p:nvSpPr>
        <p:spPr>
          <a:xfrm>
            <a:off x="3749255" y="3809421"/>
            <a:ext cx="2652450" cy="5350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Promise</a:t>
            </a:r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E25EF66-3C11-4ADB-974C-A54C5AD8DEEF}"/>
              </a:ext>
            </a:extLst>
          </p:cNvPr>
          <p:cNvSpPr txBox="1"/>
          <p:nvPr/>
        </p:nvSpPr>
        <p:spPr>
          <a:xfrm>
            <a:off x="7493006" y="5635626"/>
            <a:ext cx="4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69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18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yuan</dc:creator>
  <cp:lastModifiedBy>zyx</cp:lastModifiedBy>
  <cp:revision>12</cp:revision>
  <dcterms:created xsi:type="dcterms:W3CDTF">2020-04-01T05:13:38Z</dcterms:created>
  <dcterms:modified xsi:type="dcterms:W3CDTF">2020-05-21T15:40:45Z</dcterms:modified>
</cp:coreProperties>
</file>