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84121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1"/>
    <p:restoredTop sz="94692"/>
  </p:normalViewPr>
  <p:slideViewPr>
    <p:cSldViewPr snapToGrid="0">
      <p:cViewPr varScale="1">
        <p:scale>
          <a:sx n="112" d="100"/>
          <a:sy n="112" d="100"/>
        </p:scale>
        <p:origin x="1872" y="192"/>
      </p:cViewPr>
      <p:guideLst>
        <p:guide orient="horz" pos="2653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685800"/>
            <a:ext cx="558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685800"/>
            <a:ext cx="558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07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4082197" y="-1433519"/>
            <a:ext cx="5551639" cy="1234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898355" y="2382639"/>
            <a:ext cx="7177604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11859" y="-589161"/>
            <a:ext cx="7177604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028718" y="2613241"/>
            <a:ext cx="11658599" cy="180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057417" y="4766905"/>
            <a:ext cx="9601201" cy="214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4793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54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317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85817" y="1962861"/>
            <a:ext cx="123444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83488" y="5405609"/>
            <a:ext cx="11658599" cy="167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2764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83488" y="3565446"/>
            <a:ext cx="11658599" cy="184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1475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58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12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211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1105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85819" y="1962861"/>
            <a:ext cx="60579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972319" y="1962861"/>
            <a:ext cx="60579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18" y="1883015"/>
            <a:ext cx="6060283" cy="7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85818" y="2667747"/>
            <a:ext cx="6060283" cy="484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67554" y="1883015"/>
            <a:ext cx="6062665" cy="7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967554" y="2667747"/>
            <a:ext cx="6062665" cy="484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85811" y="334943"/>
            <a:ext cx="4512470" cy="14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362595" y="334942"/>
            <a:ext cx="7667627" cy="717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750314" algn="l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23964"/>
            </a:lvl1pPr>
            <a:lvl2pPr marL="914400" lvl="1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20271"/>
            </a:lvl2pPr>
            <a:lvl3pPr marL="1371600" lvl="2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3pPr>
            <a:lvl4pPr marL="1828800" lvl="3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4pPr>
            <a:lvl5pPr marL="2286000" lvl="4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14750"/>
            </a:lvl5pPr>
            <a:lvl6pPr marL="2743200" lvl="5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6pPr>
            <a:lvl7pPr marL="3200400" lvl="6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7pPr>
            <a:lvl8pPr marL="3657600" lvl="7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8pPr>
            <a:lvl9pPr marL="4114800" lvl="8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85811" y="1760337"/>
            <a:ext cx="4512470" cy="575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688440" y="5888527"/>
            <a:ext cx="8229600" cy="69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688440" y="751644"/>
            <a:ext cx="8229600" cy="50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440" y="6583697"/>
            <a:ext cx="8229600" cy="9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17" y="1962861"/>
            <a:ext cx="123444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96;p13">
            <a:extLst>
              <a:ext uri="{FF2B5EF4-FFF2-40B4-BE49-F238E27FC236}">
                <a16:creationId xmlns:a16="http://schemas.microsoft.com/office/drawing/2014/main" id="{8FE69B84-B293-CD4C-9E86-13FB853EB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946539"/>
              </p:ext>
            </p:extLst>
          </p:nvPr>
        </p:nvGraphicFramePr>
        <p:xfrm>
          <a:off x="53787" y="38220"/>
          <a:ext cx="13572565" cy="8290650"/>
        </p:xfrm>
        <a:graphic>
          <a:graphicData uri="http://schemas.openxmlformats.org/drawingml/2006/table">
            <a:tbl>
              <a:tblPr firstRow="1" bandRow="1">
                <a:noFill/>
                <a:tableStyleId>{3E01C785-39E5-4BE4-9D18-CC81F16EC877}</a:tableStyleId>
              </a:tblPr>
              <a:tblGrid>
                <a:gridCol w="682813">
                  <a:extLst>
                    <a:ext uri="{9D8B030D-6E8A-4147-A177-3AD203B41FA5}">
                      <a16:colId xmlns:a16="http://schemas.microsoft.com/office/drawing/2014/main" val="3155782755"/>
                    </a:ext>
                  </a:extLst>
                </a:gridCol>
                <a:gridCol w="378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val="12722029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55692097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50282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25528982"/>
                    </a:ext>
                  </a:extLst>
                </a:gridCol>
                <a:gridCol w="875552">
                  <a:extLst>
                    <a:ext uri="{9D8B030D-6E8A-4147-A177-3AD203B41FA5}">
                      <a16:colId xmlns:a16="http://schemas.microsoft.com/office/drawing/2014/main" val="2848465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Stage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Example Species (</a:t>
                      </a:r>
                      <a:r>
                        <a:rPr lang="en-US" sz="1400" b="1" u="none" strike="noStrike" cap="none" dirty="0" err="1"/>
                        <a:t>phila</a:t>
                      </a:r>
                      <a:r>
                        <a:rPr lang="en-US" sz="1400" b="1" u="none" strike="noStrike" cap="none" dirty="0"/>
                        <a:t>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Synthesis of the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Function of the 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(anaerobic)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Large subunit (</a:t>
                      </a:r>
                      <a:r>
                        <a:rPr lang="en-US" sz="1400" b="1" u="none" strike="noStrike" cap="none" dirty="0" err="1"/>
                        <a:t>chlH</a:t>
                      </a:r>
                      <a:r>
                        <a:rPr lang="en-US" sz="1400" b="1" u="none" strike="noStrike" cap="none" dirty="0"/>
                        <a:t>/</a:t>
                      </a:r>
                      <a:r>
                        <a:rPr lang="en-US" sz="1400" b="1" u="none" strike="noStrike" cap="none" dirty="0" err="1"/>
                        <a:t>cobN</a:t>
                      </a:r>
                      <a:r>
                        <a:rPr lang="en-US" sz="1400" b="1" u="none" strike="noStrike" cap="none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CHL pathway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Spirochaeta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thermophila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Spirochaetes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Brevefilum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fermentans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Chloroflexi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Thermodesulfobacterium</a:t>
                      </a:r>
                      <a:r>
                        <a:rPr lang="en-US" sz="1400" i="1" dirty="0"/>
                        <a:t> commune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Thermodesulfobacteria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Thermodesulfovibrio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yellowstonii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Nitrospirae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396370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Polynucleobacter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duraquae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lang="en-US" sz="1400" dirty="0"/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Yes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2236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Halorhodospira</a:t>
                      </a:r>
                      <a:r>
                        <a:rPr lang="en-US" sz="1400" i="1" dirty="0"/>
                        <a:t> halophila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Thiocystis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violascens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Mg-(Co-?)chelatase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Yes?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415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Synechococcus</a:t>
                      </a:r>
                      <a:r>
                        <a:rPr lang="en-US" sz="1400" i="1" dirty="0"/>
                        <a:t> elongatus</a:t>
                      </a:r>
                      <a:r>
                        <a:rPr lang="en-US" sz="1400" dirty="0"/>
                        <a:t> (Cyanobacteria)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Prochlorococcus marinus</a:t>
                      </a:r>
                      <a:r>
                        <a:rPr lang="en-US" sz="1400" dirty="0"/>
                        <a:t> (Cyanobacteria)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8761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Rhodospirillum rubrum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Dinoroseobacter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shibae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Rhodovulum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sulfidophilum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</a:t>
                      </a:r>
                      <a:r>
                        <a:rPr lang="en-US" sz="1400"/>
                        <a:t>subunits)</a:t>
                      </a:r>
                      <a:endParaRPr lang="en-US"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6345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Mycobacterium tuberculosis</a:t>
                      </a:r>
                      <a:r>
                        <a:rPr lang="en-US" sz="1400" dirty="0"/>
                        <a:t> (Actinobacteria)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Prauserella</a:t>
                      </a:r>
                      <a:r>
                        <a:rPr lang="en-US" sz="1400" i="1" dirty="0"/>
                        <a:t> marina</a:t>
                      </a:r>
                      <a:r>
                        <a:rPr lang="en-US" sz="1400" dirty="0"/>
                        <a:t> (Actinobacteria)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715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Pseudomonas aeruginosa</a:t>
                      </a:r>
                      <a:r>
                        <a:rPr lang="en-US" sz="1400" dirty="0"/>
                        <a:t> (Proteobacteria)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Methanocaldococcus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fervens</a:t>
                      </a:r>
                      <a:r>
                        <a:rPr lang="en-US" sz="1400" dirty="0"/>
                        <a:t>  (Archaea)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  <a:endParaRPr lang="en-US" sz="14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99349"/>
                  </a:ext>
                </a:extLst>
              </a:tr>
            </a:tbl>
          </a:graphicData>
        </a:graphic>
      </p:graphicFrame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0229DE3-E6E9-5547-96E3-7336595AEA0F}"/>
              </a:ext>
            </a:extLst>
          </p:cNvPr>
          <p:cNvGrpSpPr/>
          <p:nvPr/>
        </p:nvGrpSpPr>
        <p:grpSpPr>
          <a:xfrm>
            <a:off x="4584322" y="759093"/>
            <a:ext cx="2843935" cy="934203"/>
            <a:chOff x="4871599" y="6905450"/>
            <a:chExt cx="2654674" cy="934203"/>
          </a:xfrm>
        </p:grpSpPr>
        <p:cxnSp>
          <p:nvCxnSpPr>
            <p:cNvPr id="260" name="Google Shape;152;p13">
              <a:extLst>
                <a:ext uri="{FF2B5EF4-FFF2-40B4-BE49-F238E27FC236}">
                  <a16:creationId xmlns:a16="http://schemas.microsoft.com/office/drawing/2014/main" id="{A87830D9-044C-E84C-82F1-66E9E2E45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198;p13">
              <a:extLst>
                <a:ext uri="{FF2B5EF4-FFF2-40B4-BE49-F238E27FC236}">
                  <a16:creationId xmlns:a16="http://schemas.microsoft.com/office/drawing/2014/main" id="{8047CB2F-4CEE-534A-805F-D260AFDF889F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265" name="Google Shape;200;p13">
              <a:extLst>
                <a:ext uri="{FF2B5EF4-FFF2-40B4-BE49-F238E27FC236}">
                  <a16:creationId xmlns:a16="http://schemas.microsoft.com/office/drawing/2014/main" id="{E5910B05-07EE-3C40-8A04-C07D3C4370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01;p13">
              <a:extLst>
                <a:ext uri="{FF2B5EF4-FFF2-40B4-BE49-F238E27FC236}">
                  <a16:creationId xmlns:a16="http://schemas.microsoft.com/office/drawing/2014/main" id="{DB469B4B-A5B3-AC49-97A9-67EFF96BE467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281" name="Google Shape;202;p13" descr="hot-dog-bun.png">
                <a:extLst>
                  <a:ext uri="{FF2B5EF4-FFF2-40B4-BE49-F238E27FC236}">
                    <a16:creationId xmlns:a16="http://schemas.microsoft.com/office/drawing/2014/main" id="{C4C0604E-F65E-7A4E-AEE7-D6A00CC67D6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03;p13">
                <a:extLst>
                  <a:ext uri="{FF2B5EF4-FFF2-40B4-BE49-F238E27FC236}">
                    <a16:creationId xmlns:a16="http://schemas.microsoft.com/office/drawing/2014/main" id="{7A5FA850-0971-DB44-AB8C-ED98B8AEB01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Google Shape;204;p13">
              <a:extLst>
                <a:ext uri="{FF2B5EF4-FFF2-40B4-BE49-F238E27FC236}">
                  <a16:creationId xmlns:a16="http://schemas.microsoft.com/office/drawing/2014/main" id="{27C4C9C6-425D-B340-B545-12F79EFF56BC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276" name="Google Shape;205;p13">
                <a:extLst>
                  <a:ext uri="{FF2B5EF4-FFF2-40B4-BE49-F238E27FC236}">
                    <a16:creationId xmlns:a16="http://schemas.microsoft.com/office/drawing/2014/main" id="{A7AED2B9-0F09-6A48-98C5-EB8A52576FA5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206;p13">
                <a:extLst>
                  <a:ext uri="{FF2B5EF4-FFF2-40B4-BE49-F238E27FC236}">
                    <a16:creationId xmlns:a16="http://schemas.microsoft.com/office/drawing/2014/main" id="{DEB9DD68-19AA-8240-9746-DC4E8178C6EB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278" name="Google Shape;207;p13">
                  <a:extLst>
                    <a:ext uri="{FF2B5EF4-FFF2-40B4-BE49-F238E27FC236}">
                      <a16:creationId xmlns:a16="http://schemas.microsoft.com/office/drawing/2014/main" id="{0F089FA7-26E1-D842-92CF-6398B38457CC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9" name="Google Shape;208;p13">
                  <a:extLst>
                    <a:ext uri="{FF2B5EF4-FFF2-40B4-BE49-F238E27FC236}">
                      <a16:creationId xmlns:a16="http://schemas.microsoft.com/office/drawing/2014/main" id="{FEF57024-7672-134B-9BB1-E32977E7DA67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80" name="Google Shape;209;p13">
                  <a:extLst>
                    <a:ext uri="{FF2B5EF4-FFF2-40B4-BE49-F238E27FC236}">
                      <a16:creationId xmlns:a16="http://schemas.microsoft.com/office/drawing/2014/main" id="{78EDBD16-17AB-4947-B8D7-8B85C45825C8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70" name="Google Shape;210;p13">
              <a:extLst>
                <a:ext uri="{FF2B5EF4-FFF2-40B4-BE49-F238E27FC236}">
                  <a16:creationId xmlns:a16="http://schemas.microsoft.com/office/drawing/2014/main" id="{4D6E697F-D141-F74F-82CD-58FE3A6B504F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271" name="Google Shape;211;p13">
              <a:extLst>
                <a:ext uri="{FF2B5EF4-FFF2-40B4-BE49-F238E27FC236}">
                  <a16:creationId xmlns:a16="http://schemas.microsoft.com/office/drawing/2014/main" id="{19793ABD-2936-0C4C-8EF3-6511CE42B8EE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274" name="Google Shape;212;p13">
                <a:extLst>
                  <a:ext uri="{FF2B5EF4-FFF2-40B4-BE49-F238E27FC236}">
                    <a16:creationId xmlns:a16="http://schemas.microsoft.com/office/drawing/2014/main" id="{732B200A-9C7C-374B-9D3C-B3AA8B4896B5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13;p13">
                <a:extLst>
                  <a:ext uri="{FF2B5EF4-FFF2-40B4-BE49-F238E27FC236}">
                    <a16:creationId xmlns:a16="http://schemas.microsoft.com/office/drawing/2014/main" id="{73DE7882-6E04-984C-957F-6383F9C249FC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Google Shape;214;p13">
              <a:extLst>
                <a:ext uri="{FF2B5EF4-FFF2-40B4-BE49-F238E27FC236}">
                  <a16:creationId xmlns:a16="http://schemas.microsoft.com/office/drawing/2014/main" id="{71421459-FCB4-ED42-8120-9F7DB5C1BF66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15;p13">
              <a:extLst>
                <a:ext uri="{FF2B5EF4-FFF2-40B4-BE49-F238E27FC236}">
                  <a16:creationId xmlns:a16="http://schemas.microsoft.com/office/drawing/2014/main" id="{DEB06B21-C9B0-B84B-A10A-7FBF34D42E1F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D41D9C3-791F-1146-82A8-53CAEB189C0B}"/>
              </a:ext>
            </a:extLst>
          </p:cNvPr>
          <p:cNvGrpSpPr/>
          <p:nvPr/>
        </p:nvGrpSpPr>
        <p:grpSpPr>
          <a:xfrm>
            <a:off x="4553262" y="5524977"/>
            <a:ext cx="2858078" cy="899136"/>
            <a:chOff x="4006667" y="7365564"/>
            <a:chExt cx="2667876" cy="899136"/>
          </a:xfrm>
        </p:grpSpPr>
        <p:pic>
          <p:nvPicPr>
            <p:cNvPr id="284" name="Google Shape;158;p13">
              <a:extLst>
                <a:ext uri="{FF2B5EF4-FFF2-40B4-BE49-F238E27FC236}">
                  <a16:creationId xmlns:a16="http://schemas.microsoft.com/office/drawing/2014/main" id="{7A3751A9-93B3-D541-A6D2-91CA162665F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92702" y="7916095"/>
              <a:ext cx="573987" cy="2079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159;p13">
              <a:extLst>
                <a:ext uri="{FF2B5EF4-FFF2-40B4-BE49-F238E27FC236}">
                  <a16:creationId xmlns:a16="http://schemas.microsoft.com/office/drawing/2014/main" id="{F2C50A17-E2F8-1E42-B710-3A45E783E263}"/>
                </a:ext>
              </a:extLst>
            </p:cNvPr>
            <p:cNvGrpSpPr/>
            <p:nvPr/>
          </p:nvGrpSpPr>
          <p:grpSpPr>
            <a:xfrm>
              <a:off x="5407474" y="7827936"/>
              <a:ext cx="648120" cy="436764"/>
              <a:chOff x="4265286" y="4822198"/>
              <a:chExt cx="940435" cy="633753"/>
            </a:xfrm>
          </p:grpSpPr>
          <p:pic>
            <p:nvPicPr>
              <p:cNvPr id="301" name="Google Shape;160;p13" descr="hot-dog-bun.png">
                <a:extLst>
                  <a:ext uri="{FF2B5EF4-FFF2-40B4-BE49-F238E27FC236}">
                    <a16:creationId xmlns:a16="http://schemas.microsoft.com/office/drawing/2014/main" id="{41857CC1-2DCE-794F-99B0-68B2E350504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265286" y="4984097"/>
                <a:ext cx="940435" cy="4718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161;p13">
                <a:extLst>
                  <a:ext uri="{FF2B5EF4-FFF2-40B4-BE49-F238E27FC236}">
                    <a16:creationId xmlns:a16="http://schemas.microsoft.com/office/drawing/2014/main" id="{747E5980-E8A0-6F4F-87A5-AA6E335E348F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319069" y="4822198"/>
                <a:ext cx="832867" cy="30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6" name="Google Shape;95;p13">
              <a:extLst>
                <a:ext uri="{FF2B5EF4-FFF2-40B4-BE49-F238E27FC236}">
                  <a16:creationId xmlns:a16="http://schemas.microsoft.com/office/drawing/2014/main" id="{C7D38730-11BF-7B46-B4A3-6C15AC399227}"/>
                </a:ext>
              </a:extLst>
            </p:cNvPr>
            <p:cNvCxnSpPr>
              <a:cxnSpLocks/>
            </p:cNvCxnSpPr>
            <p:nvPr/>
          </p:nvCxnSpPr>
          <p:spPr>
            <a:xfrm>
              <a:off x="4052120" y="7501247"/>
              <a:ext cx="262242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87" name="Google Shape;122;p13">
              <a:extLst>
                <a:ext uri="{FF2B5EF4-FFF2-40B4-BE49-F238E27FC236}">
                  <a16:creationId xmlns:a16="http://schemas.microsoft.com/office/drawing/2014/main" id="{F88EAB66-822F-B34A-BE4B-A6FEFB1130AA}"/>
                </a:ext>
              </a:extLst>
            </p:cNvPr>
            <p:cNvGrpSpPr/>
            <p:nvPr/>
          </p:nvGrpSpPr>
          <p:grpSpPr>
            <a:xfrm>
              <a:off x="4100627" y="7365564"/>
              <a:ext cx="668867" cy="500686"/>
              <a:chOff x="2688039" y="1826468"/>
              <a:chExt cx="668867" cy="500686"/>
            </a:xfrm>
          </p:grpSpPr>
          <p:sp>
            <p:nvSpPr>
              <p:cNvPr id="299" name="Google Shape;123;p13">
                <a:extLst>
                  <a:ext uri="{FF2B5EF4-FFF2-40B4-BE49-F238E27FC236}">
                    <a16:creationId xmlns:a16="http://schemas.microsoft.com/office/drawing/2014/main" id="{818E4B67-C7FB-CC49-BB5A-99ACDD8D1346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24;p13">
                <a:extLst>
                  <a:ext uri="{FF2B5EF4-FFF2-40B4-BE49-F238E27FC236}">
                    <a16:creationId xmlns:a16="http://schemas.microsoft.com/office/drawing/2014/main" id="{2781E62E-054D-DC47-A934-0DDA15C23213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128;p13">
              <a:extLst>
                <a:ext uri="{FF2B5EF4-FFF2-40B4-BE49-F238E27FC236}">
                  <a16:creationId xmlns:a16="http://schemas.microsoft.com/office/drawing/2014/main" id="{FE048397-6C5A-B64C-9435-EA895E0C9BA3}"/>
                </a:ext>
              </a:extLst>
            </p:cNvPr>
            <p:cNvGrpSpPr/>
            <p:nvPr/>
          </p:nvGrpSpPr>
          <p:grpSpPr>
            <a:xfrm>
              <a:off x="4751089" y="7368453"/>
              <a:ext cx="534312" cy="501961"/>
              <a:chOff x="2911535" y="1829357"/>
              <a:chExt cx="534312" cy="501961"/>
            </a:xfrm>
          </p:grpSpPr>
          <p:sp>
            <p:nvSpPr>
              <p:cNvPr id="297" name="Google Shape;129;p13">
                <a:extLst>
                  <a:ext uri="{FF2B5EF4-FFF2-40B4-BE49-F238E27FC236}">
                    <a16:creationId xmlns:a16="http://schemas.microsoft.com/office/drawing/2014/main" id="{BCB50DC0-0352-F04F-A8B8-7C65C5165293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30;p13">
                <a:extLst>
                  <a:ext uri="{FF2B5EF4-FFF2-40B4-BE49-F238E27FC236}">
                    <a16:creationId xmlns:a16="http://schemas.microsoft.com/office/drawing/2014/main" id="{C8000F4B-4CAB-F744-A93C-7A983756CF88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9" name="Google Shape;147;p13">
              <a:extLst>
                <a:ext uri="{FF2B5EF4-FFF2-40B4-BE49-F238E27FC236}">
                  <a16:creationId xmlns:a16="http://schemas.microsoft.com/office/drawing/2014/main" id="{1459FF54-A150-EF49-9024-921A5D5D47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31490" y="792336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148;p13">
              <a:extLst>
                <a:ext uri="{FF2B5EF4-FFF2-40B4-BE49-F238E27FC236}">
                  <a16:creationId xmlns:a16="http://schemas.microsoft.com/office/drawing/2014/main" id="{792FE493-04AE-EF46-B493-14128B7C11A0}"/>
                </a:ext>
              </a:extLst>
            </p:cNvPr>
            <p:cNvGrpSpPr/>
            <p:nvPr/>
          </p:nvGrpSpPr>
          <p:grpSpPr>
            <a:xfrm>
              <a:off x="4006667" y="7831787"/>
              <a:ext cx="630082" cy="408046"/>
              <a:chOff x="2285615" y="4644795"/>
              <a:chExt cx="940435" cy="609033"/>
            </a:xfrm>
          </p:grpSpPr>
          <p:pic>
            <p:nvPicPr>
              <p:cNvPr id="295" name="Google Shape;149;p13" descr="hot-dog-bun.png">
                <a:extLst>
                  <a:ext uri="{FF2B5EF4-FFF2-40B4-BE49-F238E27FC236}">
                    <a16:creationId xmlns:a16="http://schemas.microsoft.com/office/drawing/2014/main" id="{64F864ED-2264-F142-ACA4-5F4CC90356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150;p13">
                <a:extLst>
                  <a:ext uri="{FF2B5EF4-FFF2-40B4-BE49-F238E27FC236}">
                    <a16:creationId xmlns:a16="http://schemas.microsoft.com/office/drawing/2014/main" id="{6AF28F5F-B364-D340-B5A9-90FBC03C682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1" name="Google Shape;97;p13">
              <a:extLst>
                <a:ext uri="{FF2B5EF4-FFF2-40B4-BE49-F238E27FC236}">
                  <a16:creationId xmlns:a16="http://schemas.microsoft.com/office/drawing/2014/main" id="{D5DD9E21-AEEF-674F-9545-7447E63D2B49}"/>
                </a:ext>
              </a:extLst>
            </p:cNvPr>
            <p:cNvSpPr/>
            <p:nvPr/>
          </p:nvSpPr>
          <p:spPr>
            <a:xfrm>
              <a:off x="6216343" y="7365564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8;p13">
              <a:extLst>
                <a:ext uri="{FF2B5EF4-FFF2-40B4-BE49-F238E27FC236}">
                  <a16:creationId xmlns:a16="http://schemas.microsoft.com/office/drawing/2014/main" id="{3E5395E8-D572-4D45-8997-21BEF632B494}"/>
                </a:ext>
              </a:extLst>
            </p:cNvPr>
            <p:cNvSpPr/>
            <p:nvPr/>
          </p:nvSpPr>
          <p:spPr>
            <a:xfrm>
              <a:off x="6097367" y="756493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9;p13">
              <a:extLst>
                <a:ext uri="{FF2B5EF4-FFF2-40B4-BE49-F238E27FC236}">
                  <a16:creationId xmlns:a16="http://schemas.microsoft.com/office/drawing/2014/main" id="{298A835B-7F09-D042-B199-33374B0F9B75}"/>
                </a:ext>
              </a:extLst>
            </p:cNvPr>
            <p:cNvSpPr/>
            <p:nvPr/>
          </p:nvSpPr>
          <p:spPr>
            <a:xfrm>
              <a:off x="5446088" y="7365564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00;p13">
              <a:extLst>
                <a:ext uri="{FF2B5EF4-FFF2-40B4-BE49-F238E27FC236}">
                  <a16:creationId xmlns:a16="http://schemas.microsoft.com/office/drawing/2014/main" id="{996E9A10-497F-524D-89FF-455D18D3F857}"/>
                </a:ext>
              </a:extLst>
            </p:cNvPr>
            <p:cNvSpPr/>
            <p:nvPr/>
          </p:nvSpPr>
          <p:spPr>
            <a:xfrm>
              <a:off x="5442922" y="7573980"/>
              <a:ext cx="588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cobT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3" name="Google Shape;90;p13">
            <a:extLst>
              <a:ext uri="{FF2B5EF4-FFF2-40B4-BE49-F238E27FC236}">
                <a16:creationId xmlns:a16="http://schemas.microsoft.com/office/drawing/2014/main" id="{DE8D42AE-F126-E343-802C-C2804C4785D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7803431"/>
            <a:ext cx="978265" cy="3790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CD6725-EAB7-9E4F-9EC1-B69B67EFB3C3}"/>
              </a:ext>
            </a:extLst>
          </p:cNvPr>
          <p:cNvGrpSpPr/>
          <p:nvPr/>
        </p:nvGrpSpPr>
        <p:grpSpPr>
          <a:xfrm>
            <a:off x="5079547" y="4587973"/>
            <a:ext cx="1676950" cy="874269"/>
            <a:chOff x="396184" y="7995120"/>
            <a:chExt cx="1565351" cy="874269"/>
          </a:xfrm>
        </p:grpSpPr>
        <p:cxnSp>
          <p:nvCxnSpPr>
            <p:cNvPr id="305" name="Google Shape;95;p13">
              <a:extLst>
                <a:ext uri="{FF2B5EF4-FFF2-40B4-BE49-F238E27FC236}">
                  <a16:creationId xmlns:a16="http://schemas.microsoft.com/office/drawing/2014/main" id="{67745AB9-211D-8E4C-BBC4-B74361629E09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06" name="Google Shape;122;p13">
              <a:extLst>
                <a:ext uri="{FF2B5EF4-FFF2-40B4-BE49-F238E27FC236}">
                  <a16:creationId xmlns:a16="http://schemas.microsoft.com/office/drawing/2014/main" id="{FBF918F6-8ED1-5F46-8A34-E3591E3B488A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14" name="Google Shape;123;p13">
                <a:extLst>
                  <a:ext uri="{FF2B5EF4-FFF2-40B4-BE49-F238E27FC236}">
                    <a16:creationId xmlns:a16="http://schemas.microsoft.com/office/drawing/2014/main" id="{24D4E2A4-249A-F84D-B773-F88C4CB351C7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24;p13">
                <a:extLst>
                  <a:ext uri="{FF2B5EF4-FFF2-40B4-BE49-F238E27FC236}">
                    <a16:creationId xmlns:a16="http://schemas.microsoft.com/office/drawing/2014/main" id="{24612F7F-4589-BE45-8EBA-2C84A5C05B6E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128;p13">
              <a:extLst>
                <a:ext uri="{FF2B5EF4-FFF2-40B4-BE49-F238E27FC236}">
                  <a16:creationId xmlns:a16="http://schemas.microsoft.com/office/drawing/2014/main" id="{DF58FE88-CC1B-9A45-826E-C6547E64AA03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12" name="Google Shape;129;p13">
                <a:extLst>
                  <a:ext uri="{FF2B5EF4-FFF2-40B4-BE49-F238E27FC236}">
                    <a16:creationId xmlns:a16="http://schemas.microsoft.com/office/drawing/2014/main" id="{8B78D622-768B-EE45-9A62-D91D5B86B56B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30;p13">
                <a:extLst>
                  <a:ext uri="{FF2B5EF4-FFF2-40B4-BE49-F238E27FC236}">
                    <a16:creationId xmlns:a16="http://schemas.microsoft.com/office/drawing/2014/main" id="{0D3D93E2-BFA0-1041-A908-E7A76A431BE6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08" name="Google Shape;147;p13">
              <a:extLst>
                <a:ext uri="{FF2B5EF4-FFF2-40B4-BE49-F238E27FC236}">
                  <a16:creationId xmlns:a16="http://schemas.microsoft.com/office/drawing/2014/main" id="{FA1595B5-DE2B-0141-A70C-26A26337B1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" name="Google Shape;148;p13">
              <a:extLst>
                <a:ext uri="{FF2B5EF4-FFF2-40B4-BE49-F238E27FC236}">
                  <a16:creationId xmlns:a16="http://schemas.microsoft.com/office/drawing/2014/main" id="{DC84C262-6C6F-D049-A8D2-0909F222A416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10" name="Google Shape;149;p13" descr="hot-dog-bun.png">
                <a:extLst>
                  <a:ext uri="{FF2B5EF4-FFF2-40B4-BE49-F238E27FC236}">
                    <a16:creationId xmlns:a16="http://schemas.microsoft.com/office/drawing/2014/main" id="{F0A44C0E-DBD0-404A-9D79-C473356BBA0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150;p13">
                <a:extLst>
                  <a:ext uri="{FF2B5EF4-FFF2-40B4-BE49-F238E27FC236}">
                    <a16:creationId xmlns:a16="http://schemas.microsoft.com/office/drawing/2014/main" id="{F0E067C8-C3E8-DC4B-B103-D984CCBCFF4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16" name="Google Shape;166;p13">
            <a:extLst>
              <a:ext uri="{FF2B5EF4-FFF2-40B4-BE49-F238E27FC236}">
                <a16:creationId xmlns:a16="http://schemas.microsoft.com/office/drawing/2014/main" id="{0E918B7A-11FF-C644-9D7E-D52DB6647BB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487790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90;p13">
            <a:extLst>
              <a:ext uri="{FF2B5EF4-FFF2-40B4-BE49-F238E27FC236}">
                <a16:creationId xmlns:a16="http://schemas.microsoft.com/office/drawing/2014/main" id="{5AD5A44D-A88C-EE46-8655-6B9F524250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517392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9B27990-0466-494A-A343-442EFF3EF10F}"/>
              </a:ext>
            </a:extLst>
          </p:cNvPr>
          <p:cNvGrpSpPr/>
          <p:nvPr/>
        </p:nvGrpSpPr>
        <p:grpSpPr>
          <a:xfrm>
            <a:off x="5079547" y="6480273"/>
            <a:ext cx="1676950" cy="874269"/>
            <a:chOff x="396184" y="7995120"/>
            <a:chExt cx="1565351" cy="874269"/>
          </a:xfrm>
        </p:grpSpPr>
        <p:cxnSp>
          <p:nvCxnSpPr>
            <p:cNvPr id="319" name="Google Shape;95;p13">
              <a:extLst>
                <a:ext uri="{FF2B5EF4-FFF2-40B4-BE49-F238E27FC236}">
                  <a16:creationId xmlns:a16="http://schemas.microsoft.com/office/drawing/2014/main" id="{B7B85F71-1D69-DB4F-A1FD-5605A81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0" name="Google Shape;122;p13">
              <a:extLst>
                <a:ext uri="{FF2B5EF4-FFF2-40B4-BE49-F238E27FC236}">
                  <a16:creationId xmlns:a16="http://schemas.microsoft.com/office/drawing/2014/main" id="{509606A2-DA43-5745-B4A6-D21E628C0D20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28" name="Google Shape;123;p13">
                <a:extLst>
                  <a:ext uri="{FF2B5EF4-FFF2-40B4-BE49-F238E27FC236}">
                    <a16:creationId xmlns:a16="http://schemas.microsoft.com/office/drawing/2014/main" id="{1CAE7F30-0258-E847-A79D-619B9DC4F1EA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24;p13">
                <a:extLst>
                  <a:ext uri="{FF2B5EF4-FFF2-40B4-BE49-F238E27FC236}">
                    <a16:creationId xmlns:a16="http://schemas.microsoft.com/office/drawing/2014/main" id="{03DE7CC3-1D09-1847-AD0A-9FDF9944B5F6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128;p13">
              <a:extLst>
                <a:ext uri="{FF2B5EF4-FFF2-40B4-BE49-F238E27FC236}">
                  <a16:creationId xmlns:a16="http://schemas.microsoft.com/office/drawing/2014/main" id="{D7A0D717-EA92-1F48-AC8B-4E2237D02999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26" name="Google Shape;129;p13">
                <a:extLst>
                  <a:ext uri="{FF2B5EF4-FFF2-40B4-BE49-F238E27FC236}">
                    <a16:creationId xmlns:a16="http://schemas.microsoft.com/office/drawing/2014/main" id="{030F6637-F1F3-374A-8335-971BB473580A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30;p13">
                <a:extLst>
                  <a:ext uri="{FF2B5EF4-FFF2-40B4-BE49-F238E27FC236}">
                    <a16:creationId xmlns:a16="http://schemas.microsoft.com/office/drawing/2014/main" id="{D8779D61-0164-DB46-B4D6-8B4B901759A4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22" name="Google Shape;147;p13">
              <a:extLst>
                <a:ext uri="{FF2B5EF4-FFF2-40B4-BE49-F238E27FC236}">
                  <a16:creationId xmlns:a16="http://schemas.microsoft.com/office/drawing/2014/main" id="{0E9EBE9B-DE6F-F141-9678-3392784AC7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3" name="Google Shape;148;p13">
              <a:extLst>
                <a:ext uri="{FF2B5EF4-FFF2-40B4-BE49-F238E27FC236}">
                  <a16:creationId xmlns:a16="http://schemas.microsoft.com/office/drawing/2014/main" id="{ABD752C6-5A11-5B48-BE93-0488917B1F8D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24" name="Google Shape;149;p13" descr="hot-dog-bun.png">
                <a:extLst>
                  <a:ext uri="{FF2B5EF4-FFF2-40B4-BE49-F238E27FC236}">
                    <a16:creationId xmlns:a16="http://schemas.microsoft.com/office/drawing/2014/main" id="{77279A9F-1DA8-AC4C-B8A4-E502230C660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150;p13">
                <a:extLst>
                  <a:ext uri="{FF2B5EF4-FFF2-40B4-BE49-F238E27FC236}">
                    <a16:creationId xmlns:a16="http://schemas.microsoft.com/office/drawing/2014/main" id="{71B581BA-7529-1845-8E8B-27B82AF8424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AF85309-DF31-F44F-B468-FF6FD475E97F}"/>
              </a:ext>
            </a:extLst>
          </p:cNvPr>
          <p:cNvGrpSpPr/>
          <p:nvPr/>
        </p:nvGrpSpPr>
        <p:grpSpPr>
          <a:xfrm>
            <a:off x="4601477" y="7356567"/>
            <a:ext cx="2843935" cy="934203"/>
            <a:chOff x="4871599" y="6905450"/>
            <a:chExt cx="2654674" cy="934203"/>
          </a:xfrm>
        </p:grpSpPr>
        <p:cxnSp>
          <p:nvCxnSpPr>
            <p:cNvPr id="331" name="Google Shape;152;p13">
              <a:extLst>
                <a:ext uri="{FF2B5EF4-FFF2-40B4-BE49-F238E27FC236}">
                  <a16:creationId xmlns:a16="http://schemas.microsoft.com/office/drawing/2014/main" id="{F19B3C61-9C3F-AC49-A1EF-43074174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198;p13">
              <a:extLst>
                <a:ext uri="{FF2B5EF4-FFF2-40B4-BE49-F238E27FC236}">
                  <a16:creationId xmlns:a16="http://schemas.microsoft.com/office/drawing/2014/main" id="{13EA8C84-C970-4F4A-9F6D-909823DCEA1B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333" name="Google Shape;200;p13">
              <a:extLst>
                <a:ext uri="{FF2B5EF4-FFF2-40B4-BE49-F238E27FC236}">
                  <a16:creationId xmlns:a16="http://schemas.microsoft.com/office/drawing/2014/main" id="{CEDDE4C6-F934-F843-BD28-9506AA3917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4" name="Google Shape;201;p13">
              <a:extLst>
                <a:ext uri="{FF2B5EF4-FFF2-40B4-BE49-F238E27FC236}">
                  <a16:creationId xmlns:a16="http://schemas.microsoft.com/office/drawing/2014/main" id="{16736A13-37E6-FF4A-BFA3-EDBADE08FBAF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347" name="Google Shape;202;p13" descr="hot-dog-bun.png">
                <a:extLst>
                  <a:ext uri="{FF2B5EF4-FFF2-40B4-BE49-F238E27FC236}">
                    <a16:creationId xmlns:a16="http://schemas.microsoft.com/office/drawing/2014/main" id="{38C4E5C0-4080-E143-B41F-5D5E3BD1D1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203;p13">
                <a:extLst>
                  <a:ext uri="{FF2B5EF4-FFF2-40B4-BE49-F238E27FC236}">
                    <a16:creationId xmlns:a16="http://schemas.microsoft.com/office/drawing/2014/main" id="{5200B6ED-AADF-3F49-9A9E-BE71ECB3B0B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5" name="Google Shape;204;p13">
              <a:extLst>
                <a:ext uri="{FF2B5EF4-FFF2-40B4-BE49-F238E27FC236}">
                  <a16:creationId xmlns:a16="http://schemas.microsoft.com/office/drawing/2014/main" id="{21B2C064-D8B2-BF4E-9548-85D1568C0BA8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342" name="Google Shape;205;p13">
                <a:extLst>
                  <a:ext uri="{FF2B5EF4-FFF2-40B4-BE49-F238E27FC236}">
                    <a16:creationId xmlns:a16="http://schemas.microsoft.com/office/drawing/2014/main" id="{05AA978F-DD58-3842-BDC1-33081460AD60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" name="Google Shape;206;p13">
                <a:extLst>
                  <a:ext uri="{FF2B5EF4-FFF2-40B4-BE49-F238E27FC236}">
                    <a16:creationId xmlns:a16="http://schemas.microsoft.com/office/drawing/2014/main" id="{6BC50BB3-3675-B047-B75F-45BC1F6FD162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344" name="Google Shape;207;p13">
                  <a:extLst>
                    <a:ext uri="{FF2B5EF4-FFF2-40B4-BE49-F238E27FC236}">
                      <a16:creationId xmlns:a16="http://schemas.microsoft.com/office/drawing/2014/main" id="{CFFBA0D6-9599-E142-9F24-F210ED211783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5" name="Google Shape;208;p13">
                  <a:extLst>
                    <a:ext uri="{FF2B5EF4-FFF2-40B4-BE49-F238E27FC236}">
                      <a16:creationId xmlns:a16="http://schemas.microsoft.com/office/drawing/2014/main" id="{2416E7EA-0FD7-514F-AD32-C9AB11E5470F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46" name="Google Shape;209;p13">
                  <a:extLst>
                    <a:ext uri="{FF2B5EF4-FFF2-40B4-BE49-F238E27FC236}">
                      <a16:creationId xmlns:a16="http://schemas.microsoft.com/office/drawing/2014/main" id="{FE3621A9-889A-384D-8191-DD861413F914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336" name="Google Shape;210;p13">
              <a:extLst>
                <a:ext uri="{FF2B5EF4-FFF2-40B4-BE49-F238E27FC236}">
                  <a16:creationId xmlns:a16="http://schemas.microsoft.com/office/drawing/2014/main" id="{73A4A850-AF4A-274F-8E03-5E3E4960EA3C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37" name="Google Shape;211;p13">
              <a:extLst>
                <a:ext uri="{FF2B5EF4-FFF2-40B4-BE49-F238E27FC236}">
                  <a16:creationId xmlns:a16="http://schemas.microsoft.com/office/drawing/2014/main" id="{089214CE-1C12-A948-8E04-5CEACFF4FEE0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340" name="Google Shape;212;p13">
                <a:extLst>
                  <a:ext uri="{FF2B5EF4-FFF2-40B4-BE49-F238E27FC236}">
                    <a16:creationId xmlns:a16="http://schemas.microsoft.com/office/drawing/2014/main" id="{6E794FEA-D457-7D4D-86C9-59903B0DE637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13;p13">
                <a:extLst>
                  <a:ext uri="{FF2B5EF4-FFF2-40B4-BE49-F238E27FC236}">
                    <a16:creationId xmlns:a16="http://schemas.microsoft.com/office/drawing/2014/main" id="{0B844A38-F718-4B43-BBBA-25C3753E55FD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8" name="Google Shape;214;p13">
              <a:extLst>
                <a:ext uri="{FF2B5EF4-FFF2-40B4-BE49-F238E27FC236}">
                  <a16:creationId xmlns:a16="http://schemas.microsoft.com/office/drawing/2014/main" id="{5D5C7357-F4AE-984B-A590-6D8BE5AA0558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15;p13">
              <a:extLst>
                <a:ext uri="{FF2B5EF4-FFF2-40B4-BE49-F238E27FC236}">
                  <a16:creationId xmlns:a16="http://schemas.microsoft.com/office/drawing/2014/main" id="{4885EE34-9B83-1D40-B299-6B680C4BA7C7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90;p13">
            <a:extLst>
              <a:ext uri="{FF2B5EF4-FFF2-40B4-BE49-F238E27FC236}">
                <a16:creationId xmlns:a16="http://schemas.microsoft.com/office/drawing/2014/main" id="{81939B46-2417-1B46-B0B8-8454B1054A6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6850931"/>
            <a:ext cx="978265" cy="37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166;p13">
            <a:extLst>
              <a:ext uri="{FF2B5EF4-FFF2-40B4-BE49-F238E27FC236}">
                <a16:creationId xmlns:a16="http://schemas.microsoft.com/office/drawing/2014/main" id="{DDAC9355-47F0-8D46-AAC0-A48F9CE5994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3926878"/>
            <a:ext cx="978265" cy="38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166;p13">
            <a:extLst>
              <a:ext uri="{FF2B5EF4-FFF2-40B4-BE49-F238E27FC236}">
                <a16:creationId xmlns:a16="http://schemas.microsoft.com/office/drawing/2014/main" id="{EF298FA4-7BC6-854F-8367-04B72BDCBDD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580500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90;p13">
            <a:extLst>
              <a:ext uri="{FF2B5EF4-FFF2-40B4-BE49-F238E27FC236}">
                <a16:creationId xmlns:a16="http://schemas.microsoft.com/office/drawing/2014/main" id="{4C032E43-AD3A-B043-8B94-B3AD9AFA9ED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610102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ECF1EAB-B3EA-F04F-BD28-DAA749E34636}"/>
              </a:ext>
            </a:extLst>
          </p:cNvPr>
          <p:cNvGrpSpPr/>
          <p:nvPr/>
        </p:nvGrpSpPr>
        <p:grpSpPr>
          <a:xfrm>
            <a:off x="5079547" y="3645967"/>
            <a:ext cx="1676950" cy="874269"/>
            <a:chOff x="396184" y="7995120"/>
            <a:chExt cx="1565351" cy="874269"/>
          </a:xfrm>
        </p:grpSpPr>
        <p:cxnSp>
          <p:nvCxnSpPr>
            <p:cNvPr id="354" name="Google Shape;95;p13">
              <a:extLst>
                <a:ext uri="{FF2B5EF4-FFF2-40B4-BE49-F238E27FC236}">
                  <a16:creationId xmlns:a16="http://schemas.microsoft.com/office/drawing/2014/main" id="{E5299C84-6358-4941-AD23-733BDD8C188C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5" name="Google Shape;122;p13">
              <a:extLst>
                <a:ext uri="{FF2B5EF4-FFF2-40B4-BE49-F238E27FC236}">
                  <a16:creationId xmlns:a16="http://schemas.microsoft.com/office/drawing/2014/main" id="{0FE57ADA-35B3-FB42-AC6D-F095907F0966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63" name="Google Shape;123;p13">
                <a:extLst>
                  <a:ext uri="{FF2B5EF4-FFF2-40B4-BE49-F238E27FC236}">
                    <a16:creationId xmlns:a16="http://schemas.microsoft.com/office/drawing/2014/main" id="{17C23492-0D65-1D42-83C7-E62DDBBCB87F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124;p13">
                <a:extLst>
                  <a:ext uri="{FF2B5EF4-FFF2-40B4-BE49-F238E27FC236}">
                    <a16:creationId xmlns:a16="http://schemas.microsoft.com/office/drawing/2014/main" id="{9E1A6CE1-8D6B-BE48-A1DE-79A877C9294F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128;p13">
              <a:extLst>
                <a:ext uri="{FF2B5EF4-FFF2-40B4-BE49-F238E27FC236}">
                  <a16:creationId xmlns:a16="http://schemas.microsoft.com/office/drawing/2014/main" id="{9BFDE2B9-1BCF-4E49-9631-1FD0AC6C9F6B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61" name="Google Shape;129;p13">
                <a:extLst>
                  <a:ext uri="{FF2B5EF4-FFF2-40B4-BE49-F238E27FC236}">
                    <a16:creationId xmlns:a16="http://schemas.microsoft.com/office/drawing/2014/main" id="{425FC329-9A06-394A-ADD8-ED1D7B1766B6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130;p13">
                <a:extLst>
                  <a:ext uri="{FF2B5EF4-FFF2-40B4-BE49-F238E27FC236}">
                    <a16:creationId xmlns:a16="http://schemas.microsoft.com/office/drawing/2014/main" id="{9FE5C0DA-CE27-8C41-A38E-5C6FFACDE96A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7" name="Google Shape;147;p13">
              <a:extLst>
                <a:ext uri="{FF2B5EF4-FFF2-40B4-BE49-F238E27FC236}">
                  <a16:creationId xmlns:a16="http://schemas.microsoft.com/office/drawing/2014/main" id="{1F305C97-7472-B940-B39E-CB2BFF29A4C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" name="Google Shape;148;p13">
              <a:extLst>
                <a:ext uri="{FF2B5EF4-FFF2-40B4-BE49-F238E27FC236}">
                  <a16:creationId xmlns:a16="http://schemas.microsoft.com/office/drawing/2014/main" id="{A24B7C84-E9E4-0D4A-B547-B9F7504A77A4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59" name="Google Shape;149;p13" descr="hot-dog-bun.png">
                <a:extLst>
                  <a:ext uri="{FF2B5EF4-FFF2-40B4-BE49-F238E27FC236}">
                    <a16:creationId xmlns:a16="http://schemas.microsoft.com/office/drawing/2014/main" id="{0ED50741-FCC8-D340-AC5C-466240FC3C8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150;p13">
                <a:extLst>
                  <a:ext uri="{FF2B5EF4-FFF2-40B4-BE49-F238E27FC236}">
                    <a16:creationId xmlns:a16="http://schemas.microsoft.com/office/drawing/2014/main" id="{E461A0E5-F2C8-424D-9091-3DACB9E7722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2C826B3-AD6F-164B-B9DB-9D998A2C5F35}"/>
              </a:ext>
            </a:extLst>
          </p:cNvPr>
          <p:cNvGrpSpPr/>
          <p:nvPr/>
        </p:nvGrpSpPr>
        <p:grpSpPr>
          <a:xfrm>
            <a:off x="5079547" y="2718867"/>
            <a:ext cx="1676950" cy="874269"/>
            <a:chOff x="396184" y="7995120"/>
            <a:chExt cx="1565351" cy="874269"/>
          </a:xfrm>
        </p:grpSpPr>
        <p:cxnSp>
          <p:nvCxnSpPr>
            <p:cNvPr id="366" name="Google Shape;95;p13">
              <a:extLst>
                <a:ext uri="{FF2B5EF4-FFF2-40B4-BE49-F238E27FC236}">
                  <a16:creationId xmlns:a16="http://schemas.microsoft.com/office/drawing/2014/main" id="{0BFC2CFD-A28B-804B-B6C4-0EFC44D7B91D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7" name="Google Shape;122;p13">
              <a:extLst>
                <a:ext uri="{FF2B5EF4-FFF2-40B4-BE49-F238E27FC236}">
                  <a16:creationId xmlns:a16="http://schemas.microsoft.com/office/drawing/2014/main" id="{00D01EA4-22D6-284E-B86B-49AB05832181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75" name="Google Shape;123;p13">
                <a:extLst>
                  <a:ext uri="{FF2B5EF4-FFF2-40B4-BE49-F238E27FC236}">
                    <a16:creationId xmlns:a16="http://schemas.microsoft.com/office/drawing/2014/main" id="{8B571294-7771-634F-A6B1-5C09F01BC385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124;p13">
                <a:extLst>
                  <a:ext uri="{FF2B5EF4-FFF2-40B4-BE49-F238E27FC236}">
                    <a16:creationId xmlns:a16="http://schemas.microsoft.com/office/drawing/2014/main" id="{5BEE9F6A-FF49-6842-A89E-1CF13A717BF9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128;p13">
              <a:extLst>
                <a:ext uri="{FF2B5EF4-FFF2-40B4-BE49-F238E27FC236}">
                  <a16:creationId xmlns:a16="http://schemas.microsoft.com/office/drawing/2014/main" id="{AF7CFA2A-4D10-6746-BBEF-F3D0361A0460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73" name="Google Shape;129;p13">
                <a:extLst>
                  <a:ext uri="{FF2B5EF4-FFF2-40B4-BE49-F238E27FC236}">
                    <a16:creationId xmlns:a16="http://schemas.microsoft.com/office/drawing/2014/main" id="{7B71D3EC-2BB8-8D44-B7D5-88E92618C323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130;p13">
                <a:extLst>
                  <a:ext uri="{FF2B5EF4-FFF2-40B4-BE49-F238E27FC236}">
                    <a16:creationId xmlns:a16="http://schemas.microsoft.com/office/drawing/2014/main" id="{5AF69A1C-BB67-8142-9475-EB411BFFC92B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69" name="Google Shape;147;p13">
              <a:extLst>
                <a:ext uri="{FF2B5EF4-FFF2-40B4-BE49-F238E27FC236}">
                  <a16:creationId xmlns:a16="http://schemas.microsoft.com/office/drawing/2014/main" id="{EDDDE2A8-5419-6E44-B7F6-17C8EC54C14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148;p13">
              <a:extLst>
                <a:ext uri="{FF2B5EF4-FFF2-40B4-BE49-F238E27FC236}">
                  <a16:creationId xmlns:a16="http://schemas.microsoft.com/office/drawing/2014/main" id="{3A1A37D8-B049-7649-BF0E-7C56B6FE29E3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71" name="Google Shape;149;p13" descr="hot-dog-bun.png">
                <a:extLst>
                  <a:ext uri="{FF2B5EF4-FFF2-40B4-BE49-F238E27FC236}">
                    <a16:creationId xmlns:a16="http://schemas.microsoft.com/office/drawing/2014/main" id="{8A3B71AD-02B4-AD4C-B2FE-A12D7BA370F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150;p13">
                <a:extLst>
                  <a:ext uri="{FF2B5EF4-FFF2-40B4-BE49-F238E27FC236}">
                    <a16:creationId xmlns:a16="http://schemas.microsoft.com/office/drawing/2014/main" id="{039B75BA-F275-CB40-A431-A8F842F10A0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77" name="Google Shape;166;p13">
            <a:extLst>
              <a:ext uri="{FF2B5EF4-FFF2-40B4-BE49-F238E27FC236}">
                <a16:creationId xmlns:a16="http://schemas.microsoft.com/office/drawing/2014/main" id="{7C8567D8-2BB5-C140-A606-E08AEEAF902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3063278"/>
            <a:ext cx="978265" cy="387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23E7503-F8D0-544D-BBC4-BA7D56BE1D4A}"/>
              </a:ext>
            </a:extLst>
          </p:cNvPr>
          <p:cNvGrpSpPr/>
          <p:nvPr/>
        </p:nvGrpSpPr>
        <p:grpSpPr>
          <a:xfrm>
            <a:off x="5079547" y="1753667"/>
            <a:ext cx="1676950" cy="874269"/>
            <a:chOff x="396184" y="7995120"/>
            <a:chExt cx="1565351" cy="874269"/>
          </a:xfrm>
        </p:grpSpPr>
        <p:cxnSp>
          <p:nvCxnSpPr>
            <p:cNvPr id="379" name="Google Shape;95;p13">
              <a:extLst>
                <a:ext uri="{FF2B5EF4-FFF2-40B4-BE49-F238E27FC236}">
                  <a16:creationId xmlns:a16="http://schemas.microsoft.com/office/drawing/2014/main" id="{E547A084-F11E-4A45-B182-E5249041BAF7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0" name="Google Shape;122;p13">
              <a:extLst>
                <a:ext uri="{FF2B5EF4-FFF2-40B4-BE49-F238E27FC236}">
                  <a16:creationId xmlns:a16="http://schemas.microsoft.com/office/drawing/2014/main" id="{C9B63DD1-9D98-6142-8721-F37AE8319DD8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88" name="Google Shape;123;p13">
                <a:extLst>
                  <a:ext uri="{FF2B5EF4-FFF2-40B4-BE49-F238E27FC236}">
                    <a16:creationId xmlns:a16="http://schemas.microsoft.com/office/drawing/2014/main" id="{A9EBE69D-6F41-0943-AE77-B1ADD1BD269F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124;p13">
                <a:extLst>
                  <a:ext uri="{FF2B5EF4-FFF2-40B4-BE49-F238E27FC236}">
                    <a16:creationId xmlns:a16="http://schemas.microsoft.com/office/drawing/2014/main" id="{4367CB7A-3BEB-AE49-9268-71B27AEAEF26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128;p13">
              <a:extLst>
                <a:ext uri="{FF2B5EF4-FFF2-40B4-BE49-F238E27FC236}">
                  <a16:creationId xmlns:a16="http://schemas.microsoft.com/office/drawing/2014/main" id="{E47229E4-CAEF-4F49-8A2F-40351CAEC9A6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86" name="Google Shape;129;p13">
                <a:extLst>
                  <a:ext uri="{FF2B5EF4-FFF2-40B4-BE49-F238E27FC236}">
                    <a16:creationId xmlns:a16="http://schemas.microsoft.com/office/drawing/2014/main" id="{8F6A722E-643C-F240-9DFE-8CABCDF7E8FE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130;p13">
                <a:extLst>
                  <a:ext uri="{FF2B5EF4-FFF2-40B4-BE49-F238E27FC236}">
                    <a16:creationId xmlns:a16="http://schemas.microsoft.com/office/drawing/2014/main" id="{F8669610-9321-334A-B396-2305E9010B4F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2" name="Google Shape;147;p13">
              <a:extLst>
                <a:ext uri="{FF2B5EF4-FFF2-40B4-BE49-F238E27FC236}">
                  <a16:creationId xmlns:a16="http://schemas.microsoft.com/office/drawing/2014/main" id="{CCDC2CB1-4E80-6241-B90D-4A0B127CA7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148;p13">
              <a:extLst>
                <a:ext uri="{FF2B5EF4-FFF2-40B4-BE49-F238E27FC236}">
                  <a16:creationId xmlns:a16="http://schemas.microsoft.com/office/drawing/2014/main" id="{2040A3A9-8BF5-1342-B175-F72F8AF5AB88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84" name="Google Shape;149;p13" descr="hot-dog-bun.png">
                <a:extLst>
                  <a:ext uri="{FF2B5EF4-FFF2-40B4-BE49-F238E27FC236}">
                    <a16:creationId xmlns:a16="http://schemas.microsoft.com/office/drawing/2014/main" id="{13BB77DE-4108-F047-A483-2A74B29B122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" name="Google Shape;150;p13">
                <a:extLst>
                  <a:ext uri="{FF2B5EF4-FFF2-40B4-BE49-F238E27FC236}">
                    <a16:creationId xmlns:a16="http://schemas.microsoft.com/office/drawing/2014/main" id="{26F239FC-B47D-184C-9886-BB590DD0657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9880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240</Words>
  <Application>Microsoft Macintosh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56</cp:revision>
  <cp:lastPrinted>2022-04-04T18:59:10Z</cp:lastPrinted>
  <dcterms:modified xsi:type="dcterms:W3CDTF">2022-06-08T11:46:24Z</dcterms:modified>
</cp:coreProperties>
</file>