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13716000" cy="841216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653" userDrawn="1">
          <p15:clr>
            <a:srgbClr val="A4A3A4"/>
          </p15:clr>
        </p15:guide>
        <p15:guide id="2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01C785-39E5-4BE4-9D18-CC81F16EC877}">
  <a:tblStyle styleId="{3E01C785-39E5-4BE4-9D18-CC81F16EC87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43"/>
    <p:restoredTop sz="94692"/>
  </p:normalViewPr>
  <p:slideViewPr>
    <p:cSldViewPr snapToGrid="0">
      <p:cViewPr varScale="1">
        <p:scale>
          <a:sx n="112" d="100"/>
          <a:sy n="112" d="100"/>
        </p:scale>
        <p:origin x="1816" y="192"/>
      </p:cViewPr>
      <p:guideLst>
        <p:guide orient="horz" pos="2653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35000" y="685800"/>
            <a:ext cx="558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75849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35000" y="685800"/>
            <a:ext cx="558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6074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685800" y="7796842"/>
            <a:ext cx="3200400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686302" y="7796842"/>
            <a:ext cx="4343404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9829800" y="7796842"/>
            <a:ext cx="3200400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685817" y="336886"/>
            <a:ext cx="12344401" cy="14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4082197" y="-1433519"/>
            <a:ext cx="5551639" cy="1234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85800" y="7796842"/>
            <a:ext cx="3200400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686302" y="7796842"/>
            <a:ext cx="4343404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9829800" y="7796842"/>
            <a:ext cx="3200400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898355" y="2382639"/>
            <a:ext cx="7177604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611859" y="-589161"/>
            <a:ext cx="7177604" cy="90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685800" y="7796842"/>
            <a:ext cx="3200400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686302" y="7796842"/>
            <a:ext cx="4343404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9829800" y="7796842"/>
            <a:ext cx="3200400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028718" y="2613241"/>
            <a:ext cx="11658599" cy="180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057417" y="4766905"/>
            <a:ext cx="9601201" cy="2149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lvl="0" algn="ctr">
              <a:spcBef>
                <a:spcPts val="4793"/>
              </a:spcBef>
              <a:spcAft>
                <a:spcPts val="0"/>
              </a:spcAft>
              <a:buClr>
                <a:srgbClr val="888888"/>
              </a:buClr>
              <a:buSzPts val="23964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054"/>
              </a:spcBef>
              <a:spcAft>
                <a:spcPts val="0"/>
              </a:spcAft>
              <a:buClr>
                <a:srgbClr val="888888"/>
              </a:buClr>
              <a:buSzPts val="20271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317"/>
              </a:spcBef>
              <a:spcAft>
                <a:spcPts val="0"/>
              </a:spcAft>
              <a:buClr>
                <a:srgbClr val="888888"/>
              </a:buClr>
              <a:buSzPts val="16585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950"/>
              </a:spcBef>
              <a:spcAft>
                <a:spcPts val="0"/>
              </a:spcAft>
              <a:buClr>
                <a:srgbClr val="888888"/>
              </a:buClr>
              <a:buSzPts val="1475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950"/>
              </a:spcBef>
              <a:spcAft>
                <a:spcPts val="0"/>
              </a:spcAft>
              <a:buClr>
                <a:srgbClr val="888888"/>
              </a:buClr>
              <a:buSzPts val="1475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950"/>
              </a:spcBef>
              <a:spcAft>
                <a:spcPts val="0"/>
              </a:spcAft>
              <a:buClr>
                <a:srgbClr val="888888"/>
              </a:buClr>
              <a:buSzPts val="1475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950"/>
              </a:spcBef>
              <a:spcAft>
                <a:spcPts val="0"/>
              </a:spcAft>
              <a:buClr>
                <a:srgbClr val="888888"/>
              </a:buClr>
              <a:buSzPts val="1475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950"/>
              </a:spcBef>
              <a:spcAft>
                <a:spcPts val="0"/>
              </a:spcAft>
              <a:buClr>
                <a:srgbClr val="888888"/>
              </a:buClr>
              <a:buSzPts val="1475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950"/>
              </a:spcBef>
              <a:spcAft>
                <a:spcPts val="0"/>
              </a:spcAft>
              <a:buClr>
                <a:srgbClr val="888888"/>
              </a:buClr>
              <a:buSzPts val="1475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685800" y="7796842"/>
            <a:ext cx="3200400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686302" y="7796842"/>
            <a:ext cx="4343404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9829800" y="7796842"/>
            <a:ext cx="3200400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685817" y="336886"/>
            <a:ext cx="12344401" cy="14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685817" y="1962861"/>
            <a:ext cx="12344401" cy="555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685800" y="7796842"/>
            <a:ext cx="3200400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686302" y="7796842"/>
            <a:ext cx="4343404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9829800" y="7796842"/>
            <a:ext cx="3200400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083488" y="5405609"/>
            <a:ext cx="11658599" cy="1670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642"/>
              <a:buFont typeface="Calibri"/>
              <a:buNone/>
              <a:defRPr sz="27642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083488" y="3565446"/>
            <a:ext cx="11658599" cy="1840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b" anchorCtr="0">
            <a:noAutofit/>
          </a:bodyPr>
          <a:lstStyle>
            <a:lvl1pPr marL="457200" lvl="0" indent="-228600" algn="l">
              <a:spcBef>
                <a:spcPts val="2950"/>
              </a:spcBef>
              <a:spcAft>
                <a:spcPts val="0"/>
              </a:spcAft>
              <a:buClr>
                <a:srgbClr val="888888"/>
              </a:buClr>
              <a:buSzPts val="14750"/>
              <a:buNone/>
              <a:defRPr sz="1475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2580"/>
              </a:spcBef>
              <a:spcAft>
                <a:spcPts val="0"/>
              </a:spcAft>
              <a:buClr>
                <a:srgbClr val="888888"/>
              </a:buClr>
              <a:buSzPts val="12899"/>
              <a:buNone/>
              <a:defRPr sz="12899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211"/>
              </a:spcBef>
              <a:spcAft>
                <a:spcPts val="0"/>
              </a:spcAft>
              <a:buClr>
                <a:srgbClr val="888888"/>
              </a:buClr>
              <a:buSzPts val="11057"/>
              <a:buNone/>
              <a:defRPr sz="11057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843"/>
              </a:spcBef>
              <a:spcAft>
                <a:spcPts val="0"/>
              </a:spcAft>
              <a:buClr>
                <a:srgbClr val="888888"/>
              </a:buClr>
              <a:buSzPts val="9214"/>
              <a:buNone/>
              <a:defRPr sz="9214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843"/>
              </a:spcBef>
              <a:spcAft>
                <a:spcPts val="0"/>
              </a:spcAft>
              <a:buClr>
                <a:srgbClr val="888888"/>
              </a:buClr>
              <a:buSzPts val="9214"/>
              <a:buNone/>
              <a:defRPr sz="9214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843"/>
              </a:spcBef>
              <a:spcAft>
                <a:spcPts val="0"/>
              </a:spcAft>
              <a:buClr>
                <a:srgbClr val="888888"/>
              </a:buClr>
              <a:buSzPts val="9214"/>
              <a:buNone/>
              <a:defRPr sz="9214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843"/>
              </a:spcBef>
              <a:spcAft>
                <a:spcPts val="0"/>
              </a:spcAft>
              <a:buClr>
                <a:srgbClr val="888888"/>
              </a:buClr>
              <a:buSzPts val="9214"/>
              <a:buNone/>
              <a:defRPr sz="9214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843"/>
              </a:spcBef>
              <a:spcAft>
                <a:spcPts val="0"/>
              </a:spcAft>
              <a:buClr>
                <a:srgbClr val="888888"/>
              </a:buClr>
              <a:buSzPts val="9214"/>
              <a:buNone/>
              <a:defRPr sz="9214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843"/>
              </a:spcBef>
              <a:spcAft>
                <a:spcPts val="0"/>
              </a:spcAft>
              <a:buClr>
                <a:srgbClr val="888888"/>
              </a:buClr>
              <a:buSzPts val="9214"/>
              <a:buNone/>
              <a:defRPr sz="9214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685800" y="7796842"/>
            <a:ext cx="3200400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686302" y="7796842"/>
            <a:ext cx="4343404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9829800" y="7796842"/>
            <a:ext cx="3200400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685817" y="336886"/>
            <a:ext cx="12344401" cy="14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685819" y="1962861"/>
            <a:ext cx="6057901" cy="555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457200" lvl="0" indent="-1515808" algn="l">
              <a:spcBef>
                <a:spcPts val="4054"/>
              </a:spcBef>
              <a:spcAft>
                <a:spcPts val="0"/>
              </a:spcAft>
              <a:buClr>
                <a:schemeClr val="dk1"/>
              </a:buClr>
              <a:buSzPts val="20271"/>
              <a:buChar char="•"/>
              <a:defRPr sz="20271"/>
            </a:lvl1pPr>
            <a:lvl2pPr marL="914400" lvl="1" indent="-1281747" algn="l">
              <a:spcBef>
                <a:spcPts val="3317"/>
              </a:spcBef>
              <a:spcAft>
                <a:spcPts val="0"/>
              </a:spcAft>
              <a:buClr>
                <a:schemeClr val="dk1"/>
              </a:buClr>
              <a:buSzPts val="16585"/>
              <a:buChar char="–"/>
              <a:defRPr sz="16585"/>
            </a:lvl2pPr>
            <a:lvl3pPr marL="1371600" lvl="2" indent="-1165225" algn="l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Char char="•"/>
              <a:defRPr sz="14750"/>
            </a:lvl3pPr>
            <a:lvl4pPr marL="1828800" lvl="3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–"/>
              <a:defRPr sz="12899"/>
            </a:lvl4pPr>
            <a:lvl5pPr marL="2286000" lvl="4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»"/>
              <a:defRPr sz="12899"/>
            </a:lvl5pPr>
            <a:lvl6pPr marL="2743200" lvl="5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•"/>
              <a:defRPr sz="12899"/>
            </a:lvl6pPr>
            <a:lvl7pPr marL="3200400" lvl="6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•"/>
              <a:defRPr sz="12899"/>
            </a:lvl7pPr>
            <a:lvl8pPr marL="3657600" lvl="7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•"/>
              <a:defRPr sz="12899"/>
            </a:lvl8pPr>
            <a:lvl9pPr marL="4114800" lvl="8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•"/>
              <a:defRPr sz="12899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972319" y="1962861"/>
            <a:ext cx="6057901" cy="555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457200" lvl="0" indent="-1515808" algn="l">
              <a:spcBef>
                <a:spcPts val="4054"/>
              </a:spcBef>
              <a:spcAft>
                <a:spcPts val="0"/>
              </a:spcAft>
              <a:buClr>
                <a:schemeClr val="dk1"/>
              </a:buClr>
              <a:buSzPts val="20271"/>
              <a:buChar char="•"/>
              <a:defRPr sz="20271"/>
            </a:lvl1pPr>
            <a:lvl2pPr marL="914400" lvl="1" indent="-1281747" algn="l">
              <a:spcBef>
                <a:spcPts val="3317"/>
              </a:spcBef>
              <a:spcAft>
                <a:spcPts val="0"/>
              </a:spcAft>
              <a:buClr>
                <a:schemeClr val="dk1"/>
              </a:buClr>
              <a:buSzPts val="16585"/>
              <a:buChar char="–"/>
              <a:defRPr sz="16585"/>
            </a:lvl2pPr>
            <a:lvl3pPr marL="1371600" lvl="2" indent="-1165225" algn="l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Char char="•"/>
              <a:defRPr sz="14750"/>
            </a:lvl3pPr>
            <a:lvl4pPr marL="1828800" lvl="3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–"/>
              <a:defRPr sz="12899"/>
            </a:lvl4pPr>
            <a:lvl5pPr marL="2286000" lvl="4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»"/>
              <a:defRPr sz="12899"/>
            </a:lvl5pPr>
            <a:lvl6pPr marL="2743200" lvl="5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•"/>
              <a:defRPr sz="12899"/>
            </a:lvl6pPr>
            <a:lvl7pPr marL="3200400" lvl="6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•"/>
              <a:defRPr sz="12899"/>
            </a:lvl7pPr>
            <a:lvl8pPr marL="3657600" lvl="7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•"/>
              <a:defRPr sz="12899"/>
            </a:lvl8pPr>
            <a:lvl9pPr marL="4114800" lvl="8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•"/>
              <a:defRPr sz="12899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685800" y="7796842"/>
            <a:ext cx="3200400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686302" y="7796842"/>
            <a:ext cx="4343404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9829800" y="7796842"/>
            <a:ext cx="3200400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685817" y="336886"/>
            <a:ext cx="12344401" cy="14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485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85818" y="1883015"/>
            <a:ext cx="6060283" cy="78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b" anchorCtr="0">
            <a:noAutofit/>
          </a:bodyPr>
          <a:lstStyle>
            <a:lvl1pPr marL="457200" lvl="0" indent="-228600" algn="l">
              <a:spcBef>
                <a:spcPts val="3317"/>
              </a:spcBef>
              <a:spcAft>
                <a:spcPts val="0"/>
              </a:spcAft>
              <a:buClr>
                <a:schemeClr val="dk1"/>
              </a:buClr>
              <a:buSzPts val="16585"/>
              <a:buNone/>
              <a:defRPr sz="16585" b="1"/>
            </a:lvl1pPr>
            <a:lvl2pPr marL="914400" lvl="1" indent="-228600" algn="l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None/>
              <a:defRPr sz="14750" b="1"/>
            </a:lvl2pPr>
            <a:lvl3pPr marL="1371600" lvl="2" indent="-228600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None/>
              <a:defRPr sz="12899" b="1"/>
            </a:lvl3pPr>
            <a:lvl4pPr marL="1828800" lvl="3" indent="-22860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11057" b="1"/>
            </a:lvl4pPr>
            <a:lvl5pPr marL="2286000" lvl="4" indent="-22860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11057" b="1"/>
            </a:lvl5pPr>
            <a:lvl6pPr marL="2743200" lvl="5" indent="-22860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11057" b="1"/>
            </a:lvl6pPr>
            <a:lvl7pPr marL="3200400" lvl="6" indent="-22860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11057" b="1"/>
            </a:lvl7pPr>
            <a:lvl8pPr marL="3657600" lvl="7" indent="-22860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11057" b="1"/>
            </a:lvl8pPr>
            <a:lvl9pPr marL="4114800" lvl="8" indent="-22860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11057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685818" y="2667747"/>
            <a:ext cx="6060283" cy="4846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457200" lvl="0" indent="-1281747" algn="l">
              <a:spcBef>
                <a:spcPts val="3317"/>
              </a:spcBef>
              <a:spcAft>
                <a:spcPts val="0"/>
              </a:spcAft>
              <a:buClr>
                <a:schemeClr val="dk1"/>
              </a:buClr>
              <a:buSzPts val="16585"/>
              <a:buChar char="•"/>
              <a:defRPr sz="16585"/>
            </a:lvl1pPr>
            <a:lvl2pPr marL="914400" lvl="1" indent="-1165225" algn="l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Char char="–"/>
              <a:defRPr sz="14750"/>
            </a:lvl2pPr>
            <a:lvl3pPr marL="1371600" lvl="2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•"/>
              <a:defRPr sz="12899"/>
            </a:lvl3pPr>
            <a:lvl4pPr marL="1828800" lvl="3" indent="-930719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Char char="–"/>
              <a:defRPr sz="11057"/>
            </a:lvl4pPr>
            <a:lvl5pPr marL="2286000" lvl="4" indent="-930719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Char char="»"/>
              <a:defRPr sz="11057"/>
            </a:lvl5pPr>
            <a:lvl6pPr marL="2743200" lvl="5" indent="-930719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Char char="•"/>
              <a:defRPr sz="11057"/>
            </a:lvl6pPr>
            <a:lvl7pPr marL="3200400" lvl="6" indent="-930719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Char char="•"/>
              <a:defRPr sz="11057"/>
            </a:lvl7pPr>
            <a:lvl8pPr marL="3657600" lvl="7" indent="-930719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Char char="•"/>
              <a:defRPr sz="11057"/>
            </a:lvl8pPr>
            <a:lvl9pPr marL="4114800" lvl="8" indent="-930719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Char char="•"/>
              <a:defRPr sz="11057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967554" y="1883015"/>
            <a:ext cx="6062665" cy="78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b" anchorCtr="0">
            <a:noAutofit/>
          </a:bodyPr>
          <a:lstStyle>
            <a:lvl1pPr marL="457200" lvl="0" indent="-228600" algn="l">
              <a:spcBef>
                <a:spcPts val="3317"/>
              </a:spcBef>
              <a:spcAft>
                <a:spcPts val="0"/>
              </a:spcAft>
              <a:buClr>
                <a:schemeClr val="dk1"/>
              </a:buClr>
              <a:buSzPts val="16585"/>
              <a:buNone/>
              <a:defRPr sz="16585" b="1"/>
            </a:lvl1pPr>
            <a:lvl2pPr marL="914400" lvl="1" indent="-228600" algn="l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None/>
              <a:defRPr sz="14750" b="1"/>
            </a:lvl2pPr>
            <a:lvl3pPr marL="1371600" lvl="2" indent="-228600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None/>
              <a:defRPr sz="12899" b="1"/>
            </a:lvl3pPr>
            <a:lvl4pPr marL="1828800" lvl="3" indent="-22860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11057" b="1"/>
            </a:lvl4pPr>
            <a:lvl5pPr marL="2286000" lvl="4" indent="-22860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11057" b="1"/>
            </a:lvl5pPr>
            <a:lvl6pPr marL="2743200" lvl="5" indent="-22860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11057" b="1"/>
            </a:lvl6pPr>
            <a:lvl7pPr marL="3200400" lvl="6" indent="-22860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11057" b="1"/>
            </a:lvl7pPr>
            <a:lvl8pPr marL="3657600" lvl="7" indent="-22860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11057" b="1"/>
            </a:lvl8pPr>
            <a:lvl9pPr marL="4114800" lvl="8" indent="-228600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None/>
              <a:defRPr sz="11057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967554" y="2667747"/>
            <a:ext cx="6062665" cy="4846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457200" lvl="0" indent="-1281747" algn="l">
              <a:spcBef>
                <a:spcPts val="3317"/>
              </a:spcBef>
              <a:spcAft>
                <a:spcPts val="0"/>
              </a:spcAft>
              <a:buClr>
                <a:schemeClr val="dk1"/>
              </a:buClr>
              <a:buSzPts val="16585"/>
              <a:buChar char="•"/>
              <a:defRPr sz="16585"/>
            </a:lvl1pPr>
            <a:lvl2pPr marL="914400" lvl="1" indent="-1165225" algn="l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Char char="–"/>
              <a:defRPr sz="14750"/>
            </a:lvl2pPr>
            <a:lvl3pPr marL="1371600" lvl="2" indent="-1047686" algn="l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2899"/>
              <a:buChar char="•"/>
              <a:defRPr sz="12899"/>
            </a:lvl3pPr>
            <a:lvl4pPr marL="1828800" lvl="3" indent="-930719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Char char="–"/>
              <a:defRPr sz="11057"/>
            </a:lvl4pPr>
            <a:lvl5pPr marL="2286000" lvl="4" indent="-930719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Char char="»"/>
              <a:defRPr sz="11057"/>
            </a:lvl5pPr>
            <a:lvl6pPr marL="2743200" lvl="5" indent="-930719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Char char="•"/>
              <a:defRPr sz="11057"/>
            </a:lvl6pPr>
            <a:lvl7pPr marL="3200400" lvl="6" indent="-930719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Char char="•"/>
              <a:defRPr sz="11057"/>
            </a:lvl7pPr>
            <a:lvl8pPr marL="3657600" lvl="7" indent="-930719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Char char="•"/>
              <a:defRPr sz="11057"/>
            </a:lvl8pPr>
            <a:lvl9pPr marL="4114800" lvl="8" indent="-930719" algn="l">
              <a:spcBef>
                <a:spcPts val="2211"/>
              </a:spcBef>
              <a:spcAft>
                <a:spcPts val="0"/>
              </a:spcAft>
              <a:buClr>
                <a:schemeClr val="dk1"/>
              </a:buClr>
              <a:buSzPts val="11057"/>
              <a:buChar char="•"/>
              <a:defRPr sz="11057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685800" y="7796842"/>
            <a:ext cx="3200400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686302" y="7796842"/>
            <a:ext cx="4343404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9829800" y="7796842"/>
            <a:ext cx="3200400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685817" y="336886"/>
            <a:ext cx="12344401" cy="14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685800" y="7796842"/>
            <a:ext cx="3200400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686302" y="7796842"/>
            <a:ext cx="4343404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9829800" y="7796842"/>
            <a:ext cx="3200400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685811" y="334943"/>
            <a:ext cx="4512470" cy="1425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Calibri"/>
              <a:buNone/>
              <a:defRPr sz="1475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362595" y="334942"/>
            <a:ext cx="7667627" cy="717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457200" lvl="0" indent="-1750314" algn="l">
              <a:spcBef>
                <a:spcPts val="4793"/>
              </a:spcBef>
              <a:spcAft>
                <a:spcPts val="0"/>
              </a:spcAft>
              <a:buClr>
                <a:schemeClr val="dk1"/>
              </a:buClr>
              <a:buSzPts val="23964"/>
              <a:buChar char="•"/>
              <a:defRPr sz="23964"/>
            </a:lvl1pPr>
            <a:lvl2pPr marL="914400" lvl="1" indent="-1515808" algn="l">
              <a:spcBef>
                <a:spcPts val="4054"/>
              </a:spcBef>
              <a:spcAft>
                <a:spcPts val="0"/>
              </a:spcAft>
              <a:buClr>
                <a:schemeClr val="dk1"/>
              </a:buClr>
              <a:buSzPts val="20271"/>
              <a:buChar char="–"/>
              <a:defRPr sz="20271"/>
            </a:lvl2pPr>
            <a:lvl3pPr marL="1371600" lvl="2" indent="-1281747" algn="l">
              <a:spcBef>
                <a:spcPts val="3317"/>
              </a:spcBef>
              <a:spcAft>
                <a:spcPts val="0"/>
              </a:spcAft>
              <a:buClr>
                <a:schemeClr val="dk1"/>
              </a:buClr>
              <a:buSzPts val="16585"/>
              <a:buChar char="•"/>
              <a:defRPr sz="16585"/>
            </a:lvl3pPr>
            <a:lvl4pPr marL="1828800" lvl="3" indent="-1165225" algn="l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Char char="–"/>
              <a:defRPr sz="14750"/>
            </a:lvl4pPr>
            <a:lvl5pPr marL="2286000" lvl="4" indent="-1165225" algn="l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Char char="»"/>
              <a:defRPr sz="14750"/>
            </a:lvl5pPr>
            <a:lvl6pPr marL="2743200" lvl="5" indent="-1165225" algn="l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Char char="•"/>
              <a:defRPr sz="14750"/>
            </a:lvl6pPr>
            <a:lvl7pPr marL="3200400" lvl="6" indent="-1165225" algn="l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Char char="•"/>
              <a:defRPr sz="14750"/>
            </a:lvl7pPr>
            <a:lvl8pPr marL="3657600" lvl="7" indent="-1165225" algn="l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Char char="•"/>
              <a:defRPr sz="14750"/>
            </a:lvl8pPr>
            <a:lvl9pPr marL="4114800" lvl="8" indent="-1165225" algn="l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Char char="•"/>
              <a:defRPr sz="1475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685811" y="1760337"/>
            <a:ext cx="4512470" cy="5754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457200" lvl="0" indent="-228600" algn="l">
              <a:spcBef>
                <a:spcPts val="1843"/>
              </a:spcBef>
              <a:spcAft>
                <a:spcPts val="0"/>
              </a:spcAft>
              <a:buClr>
                <a:schemeClr val="dk1"/>
              </a:buClr>
              <a:buSzPts val="9214"/>
              <a:buNone/>
              <a:defRPr sz="9214"/>
            </a:lvl1pPr>
            <a:lvl2pPr marL="914400" lvl="1" indent="-228600" algn="l">
              <a:spcBef>
                <a:spcPts val="1474"/>
              </a:spcBef>
              <a:spcAft>
                <a:spcPts val="0"/>
              </a:spcAft>
              <a:buClr>
                <a:schemeClr val="dk1"/>
              </a:buClr>
              <a:buSzPts val="7371"/>
              <a:buNone/>
              <a:defRPr sz="7371"/>
            </a:lvl2pPr>
            <a:lvl3pPr marL="1371600" lvl="2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3pPr>
            <a:lvl4pPr marL="1828800" lvl="3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4pPr>
            <a:lvl5pPr marL="2286000" lvl="4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5pPr>
            <a:lvl6pPr marL="2743200" lvl="5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6pPr>
            <a:lvl7pPr marL="3200400" lvl="6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7pPr>
            <a:lvl8pPr marL="3657600" lvl="7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8pPr>
            <a:lvl9pPr marL="4114800" lvl="8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685800" y="7796842"/>
            <a:ext cx="3200400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686302" y="7796842"/>
            <a:ext cx="4343404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9829800" y="7796842"/>
            <a:ext cx="3200400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2688440" y="5888527"/>
            <a:ext cx="8229600" cy="695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Calibri"/>
              <a:buNone/>
              <a:defRPr sz="1475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2688440" y="751644"/>
            <a:ext cx="8229600" cy="504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R="0" lvl="0" algn="l" rtl="0">
              <a:spcBef>
                <a:spcPts val="4793"/>
              </a:spcBef>
              <a:spcAft>
                <a:spcPts val="0"/>
              </a:spcAft>
              <a:buClr>
                <a:schemeClr val="dk1"/>
              </a:buClr>
              <a:buSzPts val="23964"/>
              <a:buFont typeface="Arial"/>
              <a:buNone/>
              <a:defRPr sz="239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4054"/>
              </a:spcBef>
              <a:spcAft>
                <a:spcPts val="0"/>
              </a:spcAft>
              <a:buClr>
                <a:schemeClr val="dk1"/>
              </a:buClr>
              <a:buSzPts val="20271"/>
              <a:buFont typeface="Arial"/>
              <a:buNone/>
              <a:defRPr sz="202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3317"/>
              </a:spcBef>
              <a:spcAft>
                <a:spcPts val="0"/>
              </a:spcAft>
              <a:buClr>
                <a:schemeClr val="dk1"/>
              </a:buClr>
              <a:buSzPts val="16585"/>
              <a:buFont typeface="Arial"/>
              <a:buNone/>
              <a:defRPr sz="1658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None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None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None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None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None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None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2688440" y="6583697"/>
            <a:ext cx="8229600" cy="98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457200" lvl="0" indent="-228600" algn="l">
              <a:spcBef>
                <a:spcPts val="1843"/>
              </a:spcBef>
              <a:spcAft>
                <a:spcPts val="0"/>
              </a:spcAft>
              <a:buClr>
                <a:schemeClr val="dk1"/>
              </a:buClr>
              <a:buSzPts val="9214"/>
              <a:buNone/>
              <a:defRPr sz="9214"/>
            </a:lvl1pPr>
            <a:lvl2pPr marL="914400" lvl="1" indent="-228600" algn="l">
              <a:spcBef>
                <a:spcPts val="1474"/>
              </a:spcBef>
              <a:spcAft>
                <a:spcPts val="0"/>
              </a:spcAft>
              <a:buClr>
                <a:schemeClr val="dk1"/>
              </a:buClr>
              <a:buSzPts val="7371"/>
              <a:buNone/>
              <a:defRPr sz="7371"/>
            </a:lvl2pPr>
            <a:lvl3pPr marL="1371600" lvl="2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3pPr>
            <a:lvl4pPr marL="1828800" lvl="3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4pPr>
            <a:lvl5pPr marL="2286000" lvl="4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5pPr>
            <a:lvl6pPr marL="2743200" lvl="5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6pPr>
            <a:lvl7pPr marL="3200400" lvl="6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7pPr>
            <a:lvl8pPr marL="3657600" lvl="7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8pPr>
            <a:lvl9pPr marL="4114800" lvl="8" indent="-228600" algn="l">
              <a:spcBef>
                <a:spcPts val="1106"/>
              </a:spcBef>
              <a:spcAft>
                <a:spcPts val="0"/>
              </a:spcAft>
              <a:buClr>
                <a:schemeClr val="dk1"/>
              </a:buClr>
              <a:buSzPts val="5528"/>
              <a:buNone/>
              <a:defRPr sz="5528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685800" y="7796842"/>
            <a:ext cx="3200400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686302" y="7796842"/>
            <a:ext cx="4343404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9829800" y="7796842"/>
            <a:ext cx="3200400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85817" y="336886"/>
            <a:ext cx="12344401" cy="140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485"/>
              <a:buFont typeface="Calibri"/>
              <a:buNone/>
              <a:defRPr sz="2948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85817" y="1962861"/>
            <a:ext cx="12344401" cy="555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t" anchorCtr="0">
            <a:noAutofit/>
          </a:bodyPr>
          <a:lstStyle>
            <a:lvl1pPr marL="457200" marR="0" lvl="0" indent="-1750314" algn="l" rtl="0">
              <a:spcBef>
                <a:spcPts val="4793"/>
              </a:spcBef>
              <a:spcAft>
                <a:spcPts val="0"/>
              </a:spcAft>
              <a:buClr>
                <a:schemeClr val="dk1"/>
              </a:buClr>
              <a:buSzPts val="23964"/>
              <a:buFont typeface="Arial"/>
              <a:buChar char="•"/>
              <a:defRPr sz="239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515808" algn="l" rtl="0">
              <a:spcBef>
                <a:spcPts val="4054"/>
              </a:spcBef>
              <a:spcAft>
                <a:spcPts val="0"/>
              </a:spcAft>
              <a:buClr>
                <a:schemeClr val="dk1"/>
              </a:buClr>
              <a:buSzPts val="20271"/>
              <a:buFont typeface="Arial"/>
              <a:buChar char="–"/>
              <a:defRPr sz="202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1281747" algn="l" rtl="0">
              <a:spcBef>
                <a:spcPts val="3317"/>
              </a:spcBef>
              <a:spcAft>
                <a:spcPts val="0"/>
              </a:spcAft>
              <a:buClr>
                <a:schemeClr val="dk1"/>
              </a:buClr>
              <a:buSzPts val="16585"/>
              <a:buFont typeface="Arial"/>
              <a:buChar char="•"/>
              <a:defRPr sz="1658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1165225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Char char="–"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1165225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Char char="»"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1165225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Char char="•"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1165225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Char char="•"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1165225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Char char="•"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1165225" algn="l" rtl="0"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4750"/>
              <a:buFont typeface="Arial"/>
              <a:buChar char="•"/>
              <a:defRPr sz="14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85800" y="7796842"/>
            <a:ext cx="3200400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37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686302" y="7796842"/>
            <a:ext cx="4343404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37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9829800" y="7796842"/>
            <a:ext cx="3200400" cy="4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00" tIns="33850" rIns="67700" bIns="338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37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737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737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737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737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737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737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737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737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" name="Google Shape;96;p13">
            <a:extLst>
              <a:ext uri="{FF2B5EF4-FFF2-40B4-BE49-F238E27FC236}">
                <a16:creationId xmlns:a16="http://schemas.microsoft.com/office/drawing/2014/main" id="{8FE69B84-B293-CD4C-9E86-13FB853EB0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6702984"/>
              </p:ext>
            </p:extLst>
          </p:nvPr>
        </p:nvGraphicFramePr>
        <p:xfrm>
          <a:off x="53787" y="38220"/>
          <a:ext cx="13572565" cy="8290650"/>
        </p:xfrm>
        <a:graphic>
          <a:graphicData uri="http://schemas.openxmlformats.org/drawingml/2006/table">
            <a:tbl>
              <a:tblPr firstRow="1" bandRow="1">
                <a:noFill/>
                <a:tableStyleId>{3E01C785-39E5-4BE4-9D18-CC81F16EC877}</a:tableStyleId>
              </a:tblPr>
              <a:tblGrid>
                <a:gridCol w="682813">
                  <a:extLst>
                    <a:ext uri="{9D8B030D-6E8A-4147-A177-3AD203B41FA5}">
                      <a16:colId xmlns:a16="http://schemas.microsoft.com/office/drawing/2014/main" val="3155782755"/>
                    </a:ext>
                  </a:extLst>
                </a:gridCol>
                <a:gridCol w="3781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1188">
                  <a:extLst>
                    <a:ext uri="{9D8B030D-6E8A-4147-A177-3AD203B41FA5}">
                      <a16:colId xmlns:a16="http://schemas.microsoft.com/office/drawing/2014/main" val="1272202974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556920974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42502820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25528982"/>
                    </a:ext>
                  </a:extLst>
                </a:gridCol>
                <a:gridCol w="875552">
                  <a:extLst>
                    <a:ext uri="{9D8B030D-6E8A-4147-A177-3AD203B41FA5}">
                      <a16:colId xmlns:a16="http://schemas.microsoft.com/office/drawing/2014/main" val="284846501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/>
                        <a:t>Stage</a:t>
                      </a:r>
                      <a:endParaRPr sz="1400" b="1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/>
                        <a:t>Example Species (</a:t>
                      </a:r>
                      <a:r>
                        <a:rPr lang="en-US" sz="1400" b="1" u="none" strike="noStrike" cap="none" dirty="0" err="1"/>
                        <a:t>phila</a:t>
                      </a:r>
                      <a:r>
                        <a:rPr lang="en-US" sz="1400" b="1" u="none" strike="noStrike" cap="none" dirty="0"/>
                        <a:t>)</a:t>
                      </a:r>
                      <a:endParaRPr sz="1400" b="1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/>
                        <a:t>Synthesis of the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/>
                        <a:t>Medium and  Small proteins</a:t>
                      </a:r>
                      <a:endParaRPr sz="1400" b="1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/>
                        <a:t>Function of the Medium and  Small proteins</a:t>
                      </a:r>
                      <a:endParaRPr sz="1400" b="1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/>
                        <a:t>B12 pathway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/>
                        <a:t>(anaerobic)</a:t>
                      </a:r>
                      <a:endParaRPr sz="1400" b="1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Large subunit (</a:t>
                      </a:r>
                      <a:r>
                        <a:rPr lang="en-US" sz="1400" b="1" u="none" strike="noStrike" cap="none" dirty="0" err="1"/>
                        <a:t>chlH</a:t>
                      </a:r>
                      <a:r>
                        <a:rPr lang="en-US" sz="1400" b="1" u="none" strike="noStrike" cap="none" dirty="0"/>
                        <a:t>/</a:t>
                      </a:r>
                      <a:r>
                        <a:rPr lang="en-US" sz="1400" b="1" u="none" strike="noStrike" cap="none" dirty="0" err="1"/>
                        <a:t>cobN</a:t>
                      </a:r>
                      <a:r>
                        <a:rPr lang="en-US" sz="1400" b="1" u="none" strike="noStrike" cap="none" dirty="0"/>
                        <a:t>)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u="none" strike="noStrike" cap="none" dirty="0"/>
                        <a:t>CHL pathway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/>
                        <a:t>B12 pathway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/>
                        <a:t>(aerobic)</a:t>
                      </a:r>
                      <a:endParaRPr sz="1400" b="1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/>
                        <a:t>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i="1" dirty="0" err="1"/>
                        <a:t>Spirochaeta</a:t>
                      </a:r>
                      <a:r>
                        <a:rPr lang="en-US" sz="1400" i="1" dirty="0"/>
                        <a:t> </a:t>
                      </a:r>
                      <a:r>
                        <a:rPr lang="en-US" sz="1400" i="1" dirty="0" err="1"/>
                        <a:t>thermophila</a:t>
                      </a:r>
                      <a:r>
                        <a:rPr lang="en-US" sz="1400" i="1" dirty="0"/>
                        <a:t> </a:t>
                      </a:r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Spirochaetes</a:t>
                      </a:r>
                      <a:r>
                        <a:rPr lang="en-US" sz="140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i="1" dirty="0" err="1"/>
                        <a:t>Brevefilum</a:t>
                      </a:r>
                      <a:r>
                        <a:rPr lang="en-US" sz="1400" i="1" dirty="0"/>
                        <a:t> </a:t>
                      </a:r>
                      <a:r>
                        <a:rPr lang="en-US" sz="1400" i="1" dirty="0" err="1"/>
                        <a:t>fermentans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Chloroflexi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/>
                        <a:t>Unknown</a:t>
                      </a:r>
                      <a:endParaRPr sz="14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/>
                        <a:t>-</a:t>
                      </a:r>
                      <a:endParaRPr sz="14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sz="1400" dirty="0"/>
                        <a:t>-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/>
                        <a:t>-</a:t>
                      </a:r>
                      <a:endParaRPr sz="14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/>
                        <a:t>-</a:t>
                      </a:r>
                      <a:endParaRPr sz="14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/>
                        <a:t>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i="1" dirty="0" err="1"/>
                        <a:t>Thermodesulfobacterium</a:t>
                      </a:r>
                      <a:r>
                        <a:rPr lang="en-US" sz="1400" i="1" dirty="0"/>
                        <a:t> commune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Thermodesulfobacteria</a:t>
                      </a:r>
                      <a:r>
                        <a:rPr lang="en-US" sz="140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i="1" dirty="0" err="1"/>
                        <a:t>Thermodesulfovibrio</a:t>
                      </a:r>
                      <a:r>
                        <a:rPr lang="en-US" sz="1400" i="1" dirty="0"/>
                        <a:t> </a:t>
                      </a:r>
                      <a:r>
                        <a:rPr lang="en-US" sz="1400" i="1" dirty="0" err="1"/>
                        <a:t>yellowstonii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Nitrospirae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/>
                        <a:t>Unknown</a:t>
                      </a:r>
                      <a:endParaRPr sz="14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/>
                        <a:t>-</a:t>
                      </a:r>
                      <a:endParaRPr sz="14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sz="1400" dirty="0"/>
                        <a:t>-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/>
                        <a:t>-</a:t>
                      </a:r>
                      <a:endParaRPr sz="14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/>
                        <a:t>-</a:t>
                      </a:r>
                      <a:endParaRPr sz="14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83963703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/>
                        <a:t>3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i="1" dirty="0" err="1"/>
                        <a:t>Polynucleobacter</a:t>
                      </a:r>
                      <a:r>
                        <a:rPr lang="en-US" sz="1400" i="1" dirty="0"/>
                        <a:t> </a:t>
                      </a:r>
                      <a:r>
                        <a:rPr lang="en-US" sz="1400" i="1" dirty="0" err="1"/>
                        <a:t>duraquae</a:t>
                      </a:r>
                      <a:r>
                        <a:rPr lang="en-US" sz="1400" dirty="0"/>
                        <a:t> (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Proteobacteria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dirty="0"/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/>
                        <a:t>Mg-chelatase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/>
                        <a:t>(small and medium subunits)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/>
                        <a:t>-</a:t>
                      </a:r>
                      <a:endParaRPr sz="1400" dirty="0"/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chlH</a:t>
                      </a:r>
                      <a:endParaRPr lang="en-US" sz="1400" dirty="0"/>
                    </a:p>
                  </a:txBody>
                  <a:tcPr marL="91450" marR="91450" marT="45725" marB="4572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/>
                        <a:t>Yes</a:t>
                      </a:r>
                      <a:endParaRPr sz="1400" dirty="0"/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/>
                        <a:t>-</a:t>
                      </a:r>
                      <a:endParaRPr sz="1400" dirty="0"/>
                    </a:p>
                  </a:txBody>
                  <a:tcPr marL="91450" marR="91450" marT="45725" marB="4572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2236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/>
                        <a:t>4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i="1" dirty="0" err="1"/>
                        <a:t>Halorhodospira</a:t>
                      </a:r>
                      <a:r>
                        <a:rPr lang="en-US" sz="1400" i="1" dirty="0"/>
                        <a:t> halophila</a:t>
                      </a:r>
                      <a:r>
                        <a:rPr lang="en-US" sz="1400" dirty="0"/>
                        <a:t> (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Proteobacteria</a:t>
                      </a:r>
                      <a:r>
                        <a:rPr lang="en-US" sz="140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i="1" dirty="0" err="1"/>
                        <a:t>Thiocystis</a:t>
                      </a:r>
                      <a:r>
                        <a:rPr lang="en-US" sz="1400" i="1" dirty="0"/>
                        <a:t> </a:t>
                      </a:r>
                      <a:r>
                        <a:rPr lang="en-US" sz="1400" i="1" dirty="0" err="1"/>
                        <a:t>violascens</a:t>
                      </a:r>
                      <a:r>
                        <a:rPr lang="en-US" sz="1400" dirty="0"/>
                        <a:t> (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Proteobacteria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/>
                        <a:t>Mg-(Co-?)chelatase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/>
                        <a:t>(small and medium subunits)</a:t>
                      </a:r>
                      <a:endParaRPr sz="14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Yes</a:t>
                      </a:r>
                    </a:p>
                  </a:txBody>
                  <a:tcPr marL="91450" marR="91450" marT="45725" marB="45725" anchor="ctr"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chlH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sz="1400" dirty="0"/>
                        <a:t>Yes?</a:t>
                      </a:r>
                    </a:p>
                  </a:txBody>
                  <a:tcPr marL="91450" marR="91450" marT="45725" marB="45725" anchor="ctr"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64156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/>
                        <a:t>5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i="1" dirty="0" err="1"/>
                        <a:t>Synechococcus</a:t>
                      </a:r>
                      <a:r>
                        <a:rPr lang="en-US" sz="1400" i="1" dirty="0"/>
                        <a:t> elongatus</a:t>
                      </a:r>
                      <a:r>
                        <a:rPr lang="en-US" sz="1400" dirty="0"/>
                        <a:t> (Cyanobacteria)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i="1" dirty="0"/>
                        <a:t>Prochlorococcus marinus</a:t>
                      </a:r>
                      <a:r>
                        <a:rPr lang="en-US" sz="1400" dirty="0"/>
                        <a:t> (Cyanobacteria)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/>
                        <a:t>Mg- and Co- chelatases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/>
                        <a:t>(small and medium subunits)</a:t>
                      </a:r>
                      <a:endParaRPr sz="14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Yes</a:t>
                      </a:r>
                    </a:p>
                  </a:txBody>
                  <a:tcPr marL="91450" marR="91450" marT="45725" marB="45725" anchor="ctr"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chlH</a:t>
                      </a: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 + </a:t>
                      </a:r>
                      <a:r>
                        <a:rPr kumimoji="0" lang="en-US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cobN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Yes</a:t>
                      </a:r>
                    </a:p>
                  </a:txBody>
                  <a:tcPr marL="91450" marR="91450" marT="45725" marB="45725" anchor="ctr"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 marL="91450" marR="91450" marT="45725" marB="45725" anchor="ctr"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28761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/>
                        <a:t>6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i="1" dirty="0"/>
                        <a:t>Rhodospirillum rubrum </a:t>
                      </a:r>
                      <a:r>
                        <a:rPr lang="en-US" sz="1400" dirty="0"/>
                        <a:t>(Proteobacteria)</a:t>
                      </a:r>
                      <a:endParaRPr lang="en-US" sz="1400" i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i="1" dirty="0" err="1"/>
                        <a:t>Dinoroseobacter</a:t>
                      </a:r>
                      <a:r>
                        <a:rPr lang="en-US" sz="1400" i="1" dirty="0"/>
                        <a:t> </a:t>
                      </a:r>
                      <a:r>
                        <a:rPr lang="en-US" sz="1400" i="1" dirty="0" err="1"/>
                        <a:t>shibae</a:t>
                      </a:r>
                      <a:r>
                        <a:rPr lang="en-US" sz="1400" i="1" dirty="0"/>
                        <a:t> </a:t>
                      </a:r>
                      <a:r>
                        <a:rPr lang="en-US" sz="1400" dirty="0"/>
                        <a:t>(Proteobacteria)</a:t>
                      </a:r>
                      <a:endParaRPr lang="en-US" sz="1400" i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i="1" dirty="0" err="1"/>
                        <a:t>Rhodovulum</a:t>
                      </a:r>
                      <a:r>
                        <a:rPr lang="en-US" sz="1400" i="1" dirty="0"/>
                        <a:t> </a:t>
                      </a:r>
                      <a:r>
                        <a:rPr lang="en-US" sz="1400" i="1" dirty="0" err="1"/>
                        <a:t>sulfidophilum</a:t>
                      </a:r>
                      <a:r>
                        <a:rPr lang="en-US" sz="1400" i="1" dirty="0"/>
                        <a:t> </a:t>
                      </a:r>
                      <a:r>
                        <a:rPr lang="en-US" sz="1400" dirty="0"/>
                        <a:t>(Proteobacteria)</a:t>
                      </a:r>
                      <a:endParaRPr lang="en-US" sz="1400" i="1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/>
                        <a:t>Mg- and Co- chelatases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/>
                        <a:t>(small and medium subunits)*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Yes</a:t>
                      </a:r>
                    </a:p>
                  </a:txBody>
                  <a:tcPr marL="91450" marR="91450" marT="45725" marB="45725" anchor="ctr"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chlH</a:t>
                      </a: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 + </a:t>
                      </a:r>
                      <a:r>
                        <a:rPr kumimoji="0" lang="en-US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cobN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Yes</a:t>
                      </a:r>
                    </a:p>
                  </a:txBody>
                  <a:tcPr marL="91450" marR="91450" marT="45725" marB="45725" anchor="ctr"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 marL="91450" marR="91450" marT="45725" marB="45725" anchor="ctr"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6345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/>
                        <a:t>7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i="1" dirty="0"/>
                        <a:t>Mycobacterium tuberculosis</a:t>
                      </a:r>
                      <a:r>
                        <a:rPr lang="en-US" sz="1400" dirty="0"/>
                        <a:t> (Actinobacteria)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i="1" dirty="0" err="1"/>
                        <a:t>Prauserella</a:t>
                      </a:r>
                      <a:r>
                        <a:rPr lang="en-US" sz="1400" i="1" dirty="0"/>
                        <a:t> marina</a:t>
                      </a:r>
                      <a:r>
                        <a:rPr lang="en-US" sz="1400" dirty="0"/>
                        <a:t> (Actinobacteria)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sz="1400" dirty="0"/>
                        <a:t>Small and medium subunits of Co- chelatases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Yes</a:t>
                      </a:r>
                    </a:p>
                  </a:txBody>
                  <a:tcPr marL="91450" marR="91450" marT="45725" marB="45725" anchor="ctr"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cobN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-</a:t>
                      </a:r>
                    </a:p>
                  </a:txBody>
                  <a:tcPr marL="91450" marR="91450" marT="45725" marB="45725" anchor="ctr"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sz="1400" dirty="0"/>
                        <a:t>Yes</a:t>
                      </a:r>
                    </a:p>
                  </a:txBody>
                  <a:tcPr marL="91450" marR="91450" marT="45725" marB="45725" anchor="ctr"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36715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/>
                        <a:t>8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i="1" dirty="0"/>
                        <a:t>Pseudomonas aeruginosa</a:t>
                      </a:r>
                      <a:r>
                        <a:rPr lang="en-US" sz="1400" dirty="0"/>
                        <a:t> (Proteobacteria)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i="1" dirty="0" err="1"/>
                        <a:t>Methanocaldococcus</a:t>
                      </a:r>
                      <a:r>
                        <a:rPr lang="en-US" sz="1400" i="1" dirty="0"/>
                        <a:t> </a:t>
                      </a:r>
                      <a:r>
                        <a:rPr lang="en-US" sz="1400" i="1" dirty="0" err="1"/>
                        <a:t>fervens</a:t>
                      </a:r>
                      <a:r>
                        <a:rPr lang="en-US" sz="1400" dirty="0"/>
                        <a:t>  (Archaea)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lang="en-US" sz="14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sz="1400" dirty="0"/>
                        <a:t>Small and medium subunits of Co- chelatases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Yes</a:t>
                      </a:r>
                    </a:p>
                  </a:txBody>
                  <a:tcPr marL="91450" marR="91450" marT="45725" marB="45725" anchor="ctr"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cobN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-</a:t>
                      </a:r>
                    </a:p>
                  </a:txBody>
                  <a:tcPr marL="91450" marR="91450" marT="45725" marB="45725" anchor="ctr"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Yes</a:t>
                      </a:r>
                      <a:endParaRPr lang="en-US" sz="1400" dirty="0"/>
                    </a:p>
                  </a:txBody>
                  <a:tcPr marL="91450" marR="91450" marT="45725" marB="45725" anchor="ctr"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099349"/>
                  </a:ext>
                </a:extLst>
              </a:tr>
            </a:tbl>
          </a:graphicData>
        </a:graphic>
      </p:graphicFrame>
      <p:grpSp>
        <p:nvGrpSpPr>
          <p:cNvPr id="259" name="Group 258">
            <a:extLst>
              <a:ext uri="{FF2B5EF4-FFF2-40B4-BE49-F238E27FC236}">
                <a16:creationId xmlns:a16="http://schemas.microsoft.com/office/drawing/2014/main" id="{B0229DE3-E6E9-5547-96E3-7336595AEA0F}"/>
              </a:ext>
            </a:extLst>
          </p:cNvPr>
          <p:cNvGrpSpPr/>
          <p:nvPr/>
        </p:nvGrpSpPr>
        <p:grpSpPr>
          <a:xfrm>
            <a:off x="4584322" y="759093"/>
            <a:ext cx="2843935" cy="934203"/>
            <a:chOff x="4871599" y="6905450"/>
            <a:chExt cx="2654674" cy="934203"/>
          </a:xfrm>
        </p:grpSpPr>
        <p:cxnSp>
          <p:nvCxnSpPr>
            <p:cNvPr id="260" name="Google Shape;152;p13">
              <a:extLst>
                <a:ext uri="{FF2B5EF4-FFF2-40B4-BE49-F238E27FC236}">
                  <a16:creationId xmlns:a16="http://schemas.microsoft.com/office/drawing/2014/main" id="{A87830D9-044C-E84C-82F1-66E9E2E459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1611" y="7059338"/>
              <a:ext cx="876463" cy="4015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" name="Google Shape;198;p13">
              <a:extLst>
                <a:ext uri="{FF2B5EF4-FFF2-40B4-BE49-F238E27FC236}">
                  <a16:creationId xmlns:a16="http://schemas.microsoft.com/office/drawing/2014/main" id="{8047CB2F-4CEE-534A-805F-D260AFDF889F}"/>
                </a:ext>
              </a:extLst>
            </p:cNvPr>
            <p:cNvCxnSpPr/>
            <p:nvPr/>
          </p:nvCxnSpPr>
          <p:spPr>
            <a:xfrm flipH="1">
              <a:off x="6520617" y="7099493"/>
              <a:ext cx="113535" cy="326747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pic>
          <p:nvPicPr>
            <p:cNvPr id="265" name="Google Shape;200;p13">
              <a:extLst>
                <a:ext uri="{FF2B5EF4-FFF2-40B4-BE49-F238E27FC236}">
                  <a16:creationId xmlns:a16="http://schemas.microsoft.com/office/drawing/2014/main" id="{E5910B05-07EE-3C40-8A04-C07D3C43709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72362" y="7614498"/>
              <a:ext cx="553911" cy="20068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8" name="Google Shape;201;p13">
              <a:extLst>
                <a:ext uri="{FF2B5EF4-FFF2-40B4-BE49-F238E27FC236}">
                  <a16:creationId xmlns:a16="http://schemas.microsoft.com/office/drawing/2014/main" id="{DB469B4B-A5B3-AC49-97A9-67EFF96BE467}"/>
                </a:ext>
              </a:extLst>
            </p:cNvPr>
            <p:cNvGrpSpPr/>
            <p:nvPr/>
          </p:nvGrpSpPr>
          <p:grpSpPr>
            <a:xfrm>
              <a:off x="6257126" y="7431607"/>
              <a:ext cx="630082" cy="408046"/>
              <a:chOff x="2285615" y="4644795"/>
              <a:chExt cx="940435" cy="609033"/>
            </a:xfrm>
          </p:grpSpPr>
          <p:pic>
            <p:nvPicPr>
              <p:cNvPr id="281" name="Google Shape;202;p13" descr="hot-dog-bun.png">
                <a:extLst>
                  <a:ext uri="{FF2B5EF4-FFF2-40B4-BE49-F238E27FC236}">
                    <a16:creationId xmlns:a16="http://schemas.microsoft.com/office/drawing/2014/main" id="{C4C0604E-F65E-7A4E-AEE7-D6A00CC67D60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285615" y="4781973"/>
                <a:ext cx="940435" cy="4718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2" name="Google Shape;203;p13">
                <a:extLst>
                  <a:ext uri="{FF2B5EF4-FFF2-40B4-BE49-F238E27FC236}">
                    <a16:creationId xmlns:a16="http://schemas.microsoft.com/office/drawing/2014/main" id="{7A5FA850-0971-DB44-AB8C-ED98B8AEB010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352789" y="4644795"/>
                <a:ext cx="828478" cy="3001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9" name="Google Shape;204;p13">
              <a:extLst>
                <a:ext uri="{FF2B5EF4-FFF2-40B4-BE49-F238E27FC236}">
                  <a16:creationId xmlns:a16="http://schemas.microsoft.com/office/drawing/2014/main" id="{27C4C9C6-425D-B340-B545-12F79EFF56BC}"/>
                </a:ext>
              </a:extLst>
            </p:cNvPr>
            <p:cNvGrpSpPr/>
            <p:nvPr/>
          </p:nvGrpSpPr>
          <p:grpSpPr>
            <a:xfrm>
              <a:off x="4871599" y="6932022"/>
              <a:ext cx="784405" cy="528006"/>
              <a:chOff x="1341541" y="5975864"/>
              <a:chExt cx="784405" cy="528006"/>
            </a:xfrm>
          </p:grpSpPr>
          <p:sp>
            <p:nvSpPr>
              <p:cNvPr id="276" name="Google Shape;205;p13">
                <a:extLst>
                  <a:ext uri="{FF2B5EF4-FFF2-40B4-BE49-F238E27FC236}">
                    <a16:creationId xmlns:a16="http://schemas.microsoft.com/office/drawing/2014/main" id="{A7AED2B9-0F09-6A48-98C5-EB8A52576FA5}"/>
                  </a:ext>
                </a:extLst>
              </p:cNvPr>
              <p:cNvSpPr/>
              <p:nvPr/>
            </p:nvSpPr>
            <p:spPr>
              <a:xfrm>
                <a:off x="1341541" y="6196093"/>
                <a:ext cx="78440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fs-</a:t>
                </a:r>
                <a:r>
                  <a:rPr lang="en-US" sz="1400" b="1" dirty="0" err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chlD</a:t>
                </a:r>
                <a:endParaRPr sz="14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77" name="Google Shape;206;p13">
                <a:extLst>
                  <a:ext uri="{FF2B5EF4-FFF2-40B4-BE49-F238E27FC236}">
                    <a16:creationId xmlns:a16="http://schemas.microsoft.com/office/drawing/2014/main" id="{DEB9DD68-19AA-8240-9746-DC4E8178C6EB}"/>
                  </a:ext>
                </a:extLst>
              </p:cNvPr>
              <p:cNvGrpSpPr/>
              <p:nvPr/>
            </p:nvGrpSpPr>
            <p:grpSpPr>
              <a:xfrm>
                <a:off x="1443476" y="5975864"/>
                <a:ext cx="668867" cy="294510"/>
                <a:chOff x="246728" y="520910"/>
                <a:chExt cx="668867" cy="294510"/>
              </a:xfrm>
            </p:grpSpPr>
            <p:sp>
              <p:nvSpPr>
                <p:cNvPr id="278" name="Google Shape;207;p13">
                  <a:extLst>
                    <a:ext uri="{FF2B5EF4-FFF2-40B4-BE49-F238E27FC236}">
                      <a16:creationId xmlns:a16="http://schemas.microsoft.com/office/drawing/2014/main" id="{0F089FA7-26E1-D842-92CF-6398B38457CC}"/>
                    </a:ext>
                  </a:extLst>
                </p:cNvPr>
                <p:cNvSpPr/>
                <p:nvPr/>
              </p:nvSpPr>
              <p:spPr>
                <a:xfrm>
                  <a:off x="246728" y="548612"/>
                  <a:ext cx="668867" cy="266808"/>
                </a:xfrm>
                <a:prstGeom prst="homePlate">
                  <a:avLst>
                    <a:gd name="adj" fmla="val 50000"/>
                  </a:avLst>
                </a:prstGeom>
                <a:solidFill>
                  <a:srgbClr val="92D050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79" name="Google Shape;208;p13">
                  <a:extLst>
                    <a:ext uri="{FF2B5EF4-FFF2-40B4-BE49-F238E27FC236}">
                      <a16:creationId xmlns:a16="http://schemas.microsoft.com/office/drawing/2014/main" id="{FEF57024-7672-134B-9BB1-E32977E7DA67}"/>
                    </a:ext>
                  </a:extLst>
                </p:cNvPr>
                <p:cNvCxnSpPr/>
                <p:nvPr/>
              </p:nvCxnSpPr>
              <p:spPr>
                <a:xfrm>
                  <a:off x="531057" y="548612"/>
                  <a:ext cx="0" cy="266808"/>
                </a:xfrm>
                <a:prstGeom prst="straightConnector1">
                  <a:avLst/>
                </a:prstGeom>
                <a:noFill/>
                <a:ln w="76200" cap="flat" cmpd="sng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280" name="Google Shape;209;p13">
                  <a:extLst>
                    <a:ext uri="{FF2B5EF4-FFF2-40B4-BE49-F238E27FC236}">
                      <a16:creationId xmlns:a16="http://schemas.microsoft.com/office/drawing/2014/main" id="{78EDBD16-17AB-4947-B8D7-8B85C45825C8}"/>
                    </a:ext>
                  </a:extLst>
                </p:cNvPr>
                <p:cNvSpPr/>
                <p:nvPr/>
              </p:nvSpPr>
              <p:spPr>
                <a:xfrm>
                  <a:off x="578110" y="520910"/>
                  <a:ext cx="145216" cy="145216"/>
                </a:xfrm>
                <a:prstGeom prst="flowChartConnector">
                  <a:avLst/>
                </a:prstGeom>
                <a:solidFill>
                  <a:srgbClr val="FF0000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270" name="Google Shape;210;p13">
              <a:extLst>
                <a:ext uri="{FF2B5EF4-FFF2-40B4-BE49-F238E27FC236}">
                  <a16:creationId xmlns:a16="http://schemas.microsoft.com/office/drawing/2014/main" id="{4D6E697F-D141-F74F-82CD-58FE3A6B504F}"/>
                </a:ext>
              </a:extLst>
            </p:cNvPr>
            <p:cNvCxnSpPr/>
            <p:nvPr/>
          </p:nvCxnSpPr>
          <p:spPr>
            <a:xfrm>
              <a:off x="6768241" y="7149775"/>
              <a:ext cx="453835" cy="44520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grpSp>
          <p:nvGrpSpPr>
            <p:cNvPr id="271" name="Google Shape;211;p13">
              <a:extLst>
                <a:ext uri="{FF2B5EF4-FFF2-40B4-BE49-F238E27FC236}">
                  <a16:creationId xmlns:a16="http://schemas.microsoft.com/office/drawing/2014/main" id="{19793ABD-2936-0C4C-8EF3-6511CE42B8EE}"/>
                </a:ext>
              </a:extLst>
            </p:cNvPr>
            <p:cNvGrpSpPr/>
            <p:nvPr/>
          </p:nvGrpSpPr>
          <p:grpSpPr>
            <a:xfrm>
              <a:off x="5846065" y="6905450"/>
              <a:ext cx="1427425" cy="307777"/>
              <a:chOff x="1381522" y="6152484"/>
              <a:chExt cx="1427425" cy="307777"/>
            </a:xfrm>
          </p:grpSpPr>
          <p:sp>
            <p:nvSpPr>
              <p:cNvPr id="274" name="Google Shape;212;p13">
                <a:extLst>
                  <a:ext uri="{FF2B5EF4-FFF2-40B4-BE49-F238E27FC236}">
                    <a16:creationId xmlns:a16="http://schemas.microsoft.com/office/drawing/2014/main" id="{732B200A-9C7C-374B-9D3C-B3AA8B4896B5}"/>
                  </a:ext>
                </a:extLst>
              </p:cNvPr>
              <p:cNvSpPr/>
              <p:nvPr/>
            </p:nvSpPr>
            <p:spPr>
              <a:xfrm>
                <a:off x="1381522" y="6202551"/>
                <a:ext cx="1427425" cy="253739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13;p13">
                <a:extLst>
                  <a:ext uri="{FF2B5EF4-FFF2-40B4-BE49-F238E27FC236}">
                    <a16:creationId xmlns:a16="http://schemas.microsoft.com/office/drawing/2014/main" id="{73DE7882-6E04-984C-957F-6383F9C249FC}"/>
                  </a:ext>
                </a:extLst>
              </p:cNvPr>
              <p:cNvSpPr/>
              <p:nvPr/>
            </p:nvSpPr>
            <p:spPr>
              <a:xfrm>
                <a:off x="1505976" y="6152484"/>
                <a:ext cx="12035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Frameshifting</a:t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2" name="Google Shape;214;p13">
              <a:extLst>
                <a:ext uri="{FF2B5EF4-FFF2-40B4-BE49-F238E27FC236}">
                  <a16:creationId xmlns:a16="http://schemas.microsoft.com/office/drawing/2014/main" id="{71421459-FCB4-ED42-8120-9F7DB5C1BF66}"/>
                </a:ext>
              </a:extLst>
            </p:cNvPr>
            <p:cNvSpPr/>
            <p:nvPr/>
          </p:nvSpPr>
          <p:spPr>
            <a:xfrm>
              <a:off x="6111159" y="7162588"/>
              <a:ext cx="4869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Yes</a:t>
              </a: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15;p13">
              <a:extLst>
                <a:ext uri="{FF2B5EF4-FFF2-40B4-BE49-F238E27FC236}">
                  <a16:creationId xmlns:a16="http://schemas.microsoft.com/office/drawing/2014/main" id="{DEB06B21-C9B0-B84B-A10A-7FBF34D42E1F}"/>
                </a:ext>
              </a:extLst>
            </p:cNvPr>
            <p:cNvSpPr/>
            <p:nvPr/>
          </p:nvSpPr>
          <p:spPr>
            <a:xfrm>
              <a:off x="6911029" y="7162588"/>
              <a:ext cx="4869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</a:t>
              </a: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BD41D9C3-791F-1146-82A8-53CAEB189C0B}"/>
              </a:ext>
            </a:extLst>
          </p:cNvPr>
          <p:cNvGrpSpPr/>
          <p:nvPr/>
        </p:nvGrpSpPr>
        <p:grpSpPr>
          <a:xfrm>
            <a:off x="4553262" y="5524977"/>
            <a:ext cx="2858078" cy="899136"/>
            <a:chOff x="4006667" y="7365564"/>
            <a:chExt cx="2667876" cy="899136"/>
          </a:xfrm>
        </p:grpSpPr>
        <p:pic>
          <p:nvPicPr>
            <p:cNvPr id="284" name="Google Shape;158;p13">
              <a:extLst>
                <a:ext uri="{FF2B5EF4-FFF2-40B4-BE49-F238E27FC236}">
                  <a16:creationId xmlns:a16="http://schemas.microsoft.com/office/drawing/2014/main" id="{7A3751A9-93B3-D541-A6D2-91CA162665F6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092702" y="7916095"/>
              <a:ext cx="573987" cy="20795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5" name="Google Shape;159;p13">
              <a:extLst>
                <a:ext uri="{FF2B5EF4-FFF2-40B4-BE49-F238E27FC236}">
                  <a16:creationId xmlns:a16="http://schemas.microsoft.com/office/drawing/2014/main" id="{F2C50A17-E2F8-1E42-B710-3A45E783E263}"/>
                </a:ext>
              </a:extLst>
            </p:cNvPr>
            <p:cNvGrpSpPr/>
            <p:nvPr/>
          </p:nvGrpSpPr>
          <p:grpSpPr>
            <a:xfrm>
              <a:off x="5407474" y="7827936"/>
              <a:ext cx="648120" cy="436764"/>
              <a:chOff x="4265286" y="4822198"/>
              <a:chExt cx="940435" cy="633753"/>
            </a:xfrm>
          </p:grpSpPr>
          <p:pic>
            <p:nvPicPr>
              <p:cNvPr id="301" name="Google Shape;160;p13" descr="hot-dog-bun.png">
                <a:extLst>
                  <a:ext uri="{FF2B5EF4-FFF2-40B4-BE49-F238E27FC236}">
                    <a16:creationId xmlns:a16="http://schemas.microsoft.com/office/drawing/2014/main" id="{41857CC1-2DCE-794F-99B0-68B2E350504F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4265286" y="4984097"/>
                <a:ext cx="940435" cy="47185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2" name="Google Shape;161;p13">
                <a:extLst>
                  <a:ext uri="{FF2B5EF4-FFF2-40B4-BE49-F238E27FC236}">
                    <a16:creationId xmlns:a16="http://schemas.microsoft.com/office/drawing/2014/main" id="{747E5980-E8A0-6F4F-87A5-AA6E335E348F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4319069" y="4822198"/>
                <a:ext cx="832867" cy="3017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286" name="Google Shape;95;p13">
              <a:extLst>
                <a:ext uri="{FF2B5EF4-FFF2-40B4-BE49-F238E27FC236}">
                  <a16:creationId xmlns:a16="http://schemas.microsoft.com/office/drawing/2014/main" id="{C7D38730-11BF-7B46-B4A3-6C15AC399227}"/>
                </a:ext>
              </a:extLst>
            </p:cNvPr>
            <p:cNvCxnSpPr>
              <a:cxnSpLocks/>
            </p:cNvCxnSpPr>
            <p:nvPr/>
          </p:nvCxnSpPr>
          <p:spPr>
            <a:xfrm>
              <a:off x="4052120" y="7501247"/>
              <a:ext cx="2622423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87" name="Google Shape;122;p13">
              <a:extLst>
                <a:ext uri="{FF2B5EF4-FFF2-40B4-BE49-F238E27FC236}">
                  <a16:creationId xmlns:a16="http://schemas.microsoft.com/office/drawing/2014/main" id="{F88EAB66-822F-B34A-BE4B-A6FEFB1130AA}"/>
                </a:ext>
              </a:extLst>
            </p:cNvPr>
            <p:cNvGrpSpPr/>
            <p:nvPr/>
          </p:nvGrpSpPr>
          <p:grpSpPr>
            <a:xfrm>
              <a:off x="4100627" y="7365564"/>
              <a:ext cx="668867" cy="500686"/>
              <a:chOff x="2688039" y="1826468"/>
              <a:chExt cx="668867" cy="500686"/>
            </a:xfrm>
          </p:grpSpPr>
          <p:sp>
            <p:nvSpPr>
              <p:cNvPr id="299" name="Google Shape;123;p13">
                <a:extLst>
                  <a:ext uri="{FF2B5EF4-FFF2-40B4-BE49-F238E27FC236}">
                    <a16:creationId xmlns:a16="http://schemas.microsoft.com/office/drawing/2014/main" id="{818E4B67-C7FB-CC49-BB5A-99ACDD8D1346}"/>
                  </a:ext>
                </a:extLst>
              </p:cNvPr>
              <p:cNvSpPr/>
              <p:nvPr/>
            </p:nvSpPr>
            <p:spPr>
              <a:xfrm>
                <a:off x="2688039" y="1826468"/>
                <a:ext cx="668867" cy="266808"/>
              </a:xfrm>
              <a:prstGeom prst="homePlate">
                <a:avLst>
                  <a:gd name="adj" fmla="val 50000"/>
                </a:avLst>
              </a:prstGeom>
              <a:solidFill>
                <a:srgbClr val="92D05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124;p13">
                <a:extLst>
                  <a:ext uri="{FF2B5EF4-FFF2-40B4-BE49-F238E27FC236}">
                    <a16:creationId xmlns:a16="http://schemas.microsoft.com/office/drawing/2014/main" id="{2781E62E-054D-DC47-A934-0DDA15C23213}"/>
                  </a:ext>
                </a:extLst>
              </p:cNvPr>
              <p:cNvSpPr/>
              <p:nvPr/>
            </p:nvSpPr>
            <p:spPr>
              <a:xfrm>
                <a:off x="2725962" y="2019377"/>
                <a:ext cx="53431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chlD</a:t>
                </a: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8" name="Google Shape;128;p13">
              <a:extLst>
                <a:ext uri="{FF2B5EF4-FFF2-40B4-BE49-F238E27FC236}">
                  <a16:creationId xmlns:a16="http://schemas.microsoft.com/office/drawing/2014/main" id="{FE048397-6C5A-B64C-9435-EA895E0C9BA3}"/>
                </a:ext>
              </a:extLst>
            </p:cNvPr>
            <p:cNvGrpSpPr/>
            <p:nvPr/>
          </p:nvGrpSpPr>
          <p:grpSpPr>
            <a:xfrm>
              <a:off x="4751089" y="7368453"/>
              <a:ext cx="534312" cy="501961"/>
              <a:chOff x="2911535" y="1829357"/>
              <a:chExt cx="534312" cy="501961"/>
            </a:xfrm>
          </p:grpSpPr>
          <p:sp>
            <p:nvSpPr>
              <p:cNvPr id="297" name="Google Shape;129;p13">
                <a:extLst>
                  <a:ext uri="{FF2B5EF4-FFF2-40B4-BE49-F238E27FC236}">
                    <a16:creationId xmlns:a16="http://schemas.microsoft.com/office/drawing/2014/main" id="{BCB50DC0-0352-F04F-A8B8-7C65C5165293}"/>
                  </a:ext>
                </a:extLst>
              </p:cNvPr>
              <p:cNvSpPr/>
              <p:nvPr/>
            </p:nvSpPr>
            <p:spPr>
              <a:xfrm>
                <a:off x="2911535" y="2023541"/>
                <a:ext cx="53431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chlI</a:t>
                </a: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130;p13">
                <a:extLst>
                  <a:ext uri="{FF2B5EF4-FFF2-40B4-BE49-F238E27FC236}">
                    <a16:creationId xmlns:a16="http://schemas.microsoft.com/office/drawing/2014/main" id="{C8000F4B-4CAB-F744-A93C-7A983756CF88}"/>
                  </a:ext>
                </a:extLst>
              </p:cNvPr>
              <p:cNvSpPr/>
              <p:nvPr/>
            </p:nvSpPr>
            <p:spPr>
              <a:xfrm>
                <a:off x="3026573" y="1829357"/>
                <a:ext cx="402128" cy="266808"/>
              </a:xfrm>
              <a:prstGeom prst="homePlate">
                <a:avLst>
                  <a:gd name="adj" fmla="val 50000"/>
                </a:avLst>
              </a:prstGeom>
              <a:solidFill>
                <a:srgbClr val="92D05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289" name="Google Shape;147;p13">
              <a:extLst>
                <a:ext uri="{FF2B5EF4-FFF2-40B4-BE49-F238E27FC236}">
                  <a16:creationId xmlns:a16="http://schemas.microsoft.com/office/drawing/2014/main" id="{1459FF54-A150-EF49-9024-921A5D5D47A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31490" y="7923368"/>
              <a:ext cx="553911" cy="20068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" name="Google Shape;148;p13">
              <a:extLst>
                <a:ext uri="{FF2B5EF4-FFF2-40B4-BE49-F238E27FC236}">
                  <a16:creationId xmlns:a16="http://schemas.microsoft.com/office/drawing/2014/main" id="{792FE493-04AE-EF46-B493-14128B7C11A0}"/>
                </a:ext>
              </a:extLst>
            </p:cNvPr>
            <p:cNvGrpSpPr/>
            <p:nvPr/>
          </p:nvGrpSpPr>
          <p:grpSpPr>
            <a:xfrm>
              <a:off x="4006667" y="7831787"/>
              <a:ext cx="630082" cy="408046"/>
              <a:chOff x="2285615" y="4644795"/>
              <a:chExt cx="940435" cy="609033"/>
            </a:xfrm>
          </p:grpSpPr>
          <p:pic>
            <p:nvPicPr>
              <p:cNvPr id="295" name="Google Shape;149;p13" descr="hot-dog-bun.png">
                <a:extLst>
                  <a:ext uri="{FF2B5EF4-FFF2-40B4-BE49-F238E27FC236}">
                    <a16:creationId xmlns:a16="http://schemas.microsoft.com/office/drawing/2014/main" id="{64F864ED-2264-F142-ACA4-5F4CC903565C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285615" y="4781973"/>
                <a:ext cx="940435" cy="4718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6" name="Google Shape;150;p13">
                <a:extLst>
                  <a:ext uri="{FF2B5EF4-FFF2-40B4-BE49-F238E27FC236}">
                    <a16:creationId xmlns:a16="http://schemas.microsoft.com/office/drawing/2014/main" id="{6AF28F5F-B364-D340-B5A9-90FBC03C6828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352789" y="4644795"/>
                <a:ext cx="828478" cy="3001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91" name="Google Shape;97;p13">
              <a:extLst>
                <a:ext uri="{FF2B5EF4-FFF2-40B4-BE49-F238E27FC236}">
                  <a16:creationId xmlns:a16="http://schemas.microsoft.com/office/drawing/2014/main" id="{D5DD9E21-AEEF-674F-9545-7447E63D2B49}"/>
                </a:ext>
              </a:extLst>
            </p:cNvPr>
            <p:cNvSpPr/>
            <p:nvPr/>
          </p:nvSpPr>
          <p:spPr>
            <a:xfrm>
              <a:off x="6216343" y="7365564"/>
              <a:ext cx="402128" cy="266808"/>
            </a:xfrm>
            <a:prstGeom prst="homePlate">
              <a:avLst>
                <a:gd name="adj" fmla="val 50000"/>
              </a:avLst>
            </a:prstGeom>
            <a:solidFill>
              <a:srgbClr val="1155CC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98;p13">
              <a:extLst>
                <a:ext uri="{FF2B5EF4-FFF2-40B4-BE49-F238E27FC236}">
                  <a16:creationId xmlns:a16="http://schemas.microsoft.com/office/drawing/2014/main" id="{3E5395E8-D572-4D45-8997-21BEF632B494}"/>
                </a:ext>
              </a:extLst>
            </p:cNvPr>
            <p:cNvSpPr/>
            <p:nvPr/>
          </p:nvSpPr>
          <p:spPr>
            <a:xfrm>
              <a:off x="6097367" y="7564931"/>
              <a:ext cx="53431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cobS</a:t>
              </a:r>
              <a:endPara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99;p13">
              <a:extLst>
                <a:ext uri="{FF2B5EF4-FFF2-40B4-BE49-F238E27FC236}">
                  <a16:creationId xmlns:a16="http://schemas.microsoft.com/office/drawing/2014/main" id="{298A835B-7F09-D042-B199-33374B0F9B75}"/>
                </a:ext>
              </a:extLst>
            </p:cNvPr>
            <p:cNvSpPr/>
            <p:nvPr/>
          </p:nvSpPr>
          <p:spPr>
            <a:xfrm>
              <a:off x="5446088" y="7365564"/>
              <a:ext cx="668867" cy="266808"/>
            </a:xfrm>
            <a:prstGeom prst="homePlate">
              <a:avLst>
                <a:gd name="adj" fmla="val 50000"/>
              </a:avLst>
            </a:prstGeom>
            <a:solidFill>
              <a:srgbClr val="1155CC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100;p13">
              <a:extLst>
                <a:ext uri="{FF2B5EF4-FFF2-40B4-BE49-F238E27FC236}">
                  <a16:creationId xmlns:a16="http://schemas.microsoft.com/office/drawing/2014/main" id="{996E9A10-497F-524D-89FF-455D18D3F857}"/>
                </a:ext>
              </a:extLst>
            </p:cNvPr>
            <p:cNvSpPr/>
            <p:nvPr/>
          </p:nvSpPr>
          <p:spPr>
            <a:xfrm>
              <a:off x="5442922" y="7573980"/>
              <a:ext cx="58842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cobT</a:t>
              </a:r>
              <a:endPara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3" name="Google Shape;90;p13">
            <a:extLst>
              <a:ext uri="{FF2B5EF4-FFF2-40B4-BE49-F238E27FC236}">
                <a16:creationId xmlns:a16="http://schemas.microsoft.com/office/drawing/2014/main" id="{DE8D42AE-F126-E343-802C-C2804C4785D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855171" y="7803431"/>
            <a:ext cx="978265" cy="3790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4" name="Group 303">
            <a:extLst>
              <a:ext uri="{FF2B5EF4-FFF2-40B4-BE49-F238E27FC236}">
                <a16:creationId xmlns:a16="http://schemas.microsoft.com/office/drawing/2014/main" id="{ABCD6725-EAB7-9E4F-9EC1-B69B67EFB3C3}"/>
              </a:ext>
            </a:extLst>
          </p:cNvPr>
          <p:cNvGrpSpPr/>
          <p:nvPr/>
        </p:nvGrpSpPr>
        <p:grpSpPr>
          <a:xfrm>
            <a:off x="5079547" y="4587973"/>
            <a:ext cx="1676950" cy="874269"/>
            <a:chOff x="396184" y="7995120"/>
            <a:chExt cx="1565351" cy="874269"/>
          </a:xfrm>
        </p:grpSpPr>
        <p:cxnSp>
          <p:nvCxnSpPr>
            <p:cNvPr id="305" name="Google Shape;95;p13">
              <a:extLst>
                <a:ext uri="{FF2B5EF4-FFF2-40B4-BE49-F238E27FC236}">
                  <a16:creationId xmlns:a16="http://schemas.microsoft.com/office/drawing/2014/main" id="{67745AB9-211D-8E4C-BBC4-B74361629E09}"/>
                </a:ext>
              </a:extLst>
            </p:cNvPr>
            <p:cNvCxnSpPr>
              <a:cxnSpLocks/>
            </p:cNvCxnSpPr>
            <p:nvPr/>
          </p:nvCxnSpPr>
          <p:spPr>
            <a:xfrm>
              <a:off x="396184" y="8130803"/>
              <a:ext cx="1565351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306" name="Google Shape;122;p13">
              <a:extLst>
                <a:ext uri="{FF2B5EF4-FFF2-40B4-BE49-F238E27FC236}">
                  <a16:creationId xmlns:a16="http://schemas.microsoft.com/office/drawing/2014/main" id="{FBF918F6-8ED1-5F46-8A34-E3591E3B488A}"/>
                </a:ext>
              </a:extLst>
            </p:cNvPr>
            <p:cNvGrpSpPr/>
            <p:nvPr/>
          </p:nvGrpSpPr>
          <p:grpSpPr>
            <a:xfrm>
              <a:off x="600298" y="7995120"/>
              <a:ext cx="668867" cy="500686"/>
              <a:chOff x="2688039" y="1826468"/>
              <a:chExt cx="668867" cy="500686"/>
            </a:xfrm>
          </p:grpSpPr>
          <p:sp>
            <p:nvSpPr>
              <p:cNvPr id="314" name="Google Shape;123;p13">
                <a:extLst>
                  <a:ext uri="{FF2B5EF4-FFF2-40B4-BE49-F238E27FC236}">
                    <a16:creationId xmlns:a16="http://schemas.microsoft.com/office/drawing/2014/main" id="{24D4E2A4-249A-F84D-B773-F88C4CB351C7}"/>
                  </a:ext>
                </a:extLst>
              </p:cNvPr>
              <p:cNvSpPr/>
              <p:nvPr/>
            </p:nvSpPr>
            <p:spPr>
              <a:xfrm>
                <a:off x="2688039" y="1826468"/>
                <a:ext cx="668867" cy="266808"/>
              </a:xfrm>
              <a:prstGeom prst="homePlate">
                <a:avLst>
                  <a:gd name="adj" fmla="val 50000"/>
                </a:avLst>
              </a:prstGeom>
              <a:solidFill>
                <a:srgbClr val="92D05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124;p13">
                <a:extLst>
                  <a:ext uri="{FF2B5EF4-FFF2-40B4-BE49-F238E27FC236}">
                    <a16:creationId xmlns:a16="http://schemas.microsoft.com/office/drawing/2014/main" id="{24612F7F-4589-BE45-8EBA-2C84A5C05B6E}"/>
                  </a:ext>
                </a:extLst>
              </p:cNvPr>
              <p:cNvSpPr/>
              <p:nvPr/>
            </p:nvSpPr>
            <p:spPr>
              <a:xfrm>
                <a:off x="2725962" y="2019377"/>
                <a:ext cx="53431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chlD</a:t>
                </a: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7" name="Google Shape;128;p13">
              <a:extLst>
                <a:ext uri="{FF2B5EF4-FFF2-40B4-BE49-F238E27FC236}">
                  <a16:creationId xmlns:a16="http://schemas.microsoft.com/office/drawing/2014/main" id="{DF58FE88-CC1B-9A45-826E-C6547E64AA03}"/>
                </a:ext>
              </a:extLst>
            </p:cNvPr>
            <p:cNvGrpSpPr/>
            <p:nvPr/>
          </p:nvGrpSpPr>
          <p:grpSpPr>
            <a:xfrm>
              <a:off x="1250760" y="7998009"/>
              <a:ext cx="534312" cy="501961"/>
              <a:chOff x="2911535" y="1829357"/>
              <a:chExt cx="534312" cy="501961"/>
            </a:xfrm>
          </p:grpSpPr>
          <p:sp>
            <p:nvSpPr>
              <p:cNvPr id="312" name="Google Shape;129;p13">
                <a:extLst>
                  <a:ext uri="{FF2B5EF4-FFF2-40B4-BE49-F238E27FC236}">
                    <a16:creationId xmlns:a16="http://schemas.microsoft.com/office/drawing/2014/main" id="{8B78D622-768B-EE45-9A62-D91D5B86B56B}"/>
                  </a:ext>
                </a:extLst>
              </p:cNvPr>
              <p:cNvSpPr/>
              <p:nvPr/>
            </p:nvSpPr>
            <p:spPr>
              <a:xfrm>
                <a:off x="2911535" y="2023541"/>
                <a:ext cx="53431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chlI</a:t>
                </a: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130;p13">
                <a:extLst>
                  <a:ext uri="{FF2B5EF4-FFF2-40B4-BE49-F238E27FC236}">
                    <a16:creationId xmlns:a16="http://schemas.microsoft.com/office/drawing/2014/main" id="{0D3D93E2-BFA0-1041-A908-E7A76A431BE6}"/>
                  </a:ext>
                </a:extLst>
              </p:cNvPr>
              <p:cNvSpPr/>
              <p:nvPr/>
            </p:nvSpPr>
            <p:spPr>
              <a:xfrm>
                <a:off x="3026573" y="1829357"/>
                <a:ext cx="402128" cy="266808"/>
              </a:xfrm>
              <a:prstGeom prst="homePlate">
                <a:avLst>
                  <a:gd name="adj" fmla="val 50000"/>
                </a:avLst>
              </a:prstGeom>
              <a:solidFill>
                <a:srgbClr val="92D05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308" name="Google Shape;147;p13">
              <a:extLst>
                <a:ext uri="{FF2B5EF4-FFF2-40B4-BE49-F238E27FC236}">
                  <a16:creationId xmlns:a16="http://schemas.microsoft.com/office/drawing/2014/main" id="{FA1595B5-DE2B-0141-A70C-26A26337B10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31161" y="8552924"/>
              <a:ext cx="553911" cy="20068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9" name="Google Shape;148;p13">
              <a:extLst>
                <a:ext uri="{FF2B5EF4-FFF2-40B4-BE49-F238E27FC236}">
                  <a16:creationId xmlns:a16="http://schemas.microsoft.com/office/drawing/2014/main" id="{DC84C262-6C6F-D049-A8D2-0909F222A416}"/>
                </a:ext>
              </a:extLst>
            </p:cNvPr>
            <p:cNvGrpSpPr/>
            <p:nvPr/>
          </p:nvGrpSpPr>
          <p:grpSpPr>
            <a:xfrm>
              <a:off x="506338" y="8461343"/>
              <a:ext cx="630082" cy="408046"/>
              <a:chOff x="2285615" y="4644795"/>
              <a:chExt cx="940435" cy="609033"/>
            </a:xfrm>
          </p:grpSpPr>
          <p:pic>
            <p:nvPicPr>
              <p:cNvPr id="310" name="Google Shape;149;p13" descr="hot-dog-bun.png">
                <a:extLst>
                  <a:ext uri="{FF2B5EF4-FFF2-40B4-BE49-F238E27FC236}">
                    <a16:creationId xmlns:a16="http://schemas.microsoft.com/office/drawing/2014/main" id="{F0A44C0E-DBD0-404A-9D79-C473356BBA06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285615" y="4781973"/>
                <a:ext cx="940435" cy="4718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1" name="Google Shape;150;p13">
                <a:extLst>
                  <a:ext uri="{FF2B5EF4-FFF2-40B4-BE49-F238E27FC236}">
                    <a16:creationId xmlns:a16="http://schemas.microsoft.com/office/drawing/2014/main" id="{F0E067C8-C3E8-DC4B-B103-D984CCBCFF46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352789" y="4644795"/>
                <a:ext cx="828478" cy="3001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316" name="Google Shape;166;p13">
            <a:extLst>
              <a:ext uri="{FF2B5EF4-FFF2-40B4-BE49-F238E27FC236}">
                <a16:creationId xmlns:a16="http://schemas.microsoft.com/office/drawing/2014/main" id="{0E918B7A-11FF-C644-9D7E-D52DB6647BB0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768679" y="4877900"/>
            <a:ext cx="776636" cy="307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90;p13">
            <a:extLst>
              <a:ext uri="{FF2B5EF4-FFF2-40B4-BE49-F238E27FC236}">
                <a16:creationId xmlns:a16="http://schemas.microsoft.com/office/drawing/2014/main" id="{5AD5A44D-A88C-EE46-8655-6B9F52425079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93497" y="5173921"/>
            <a:ext cx="776636" cy="3009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8" name="Group 317">
            <a:extLst>
              <a:ext uri="{FF2B5EF4-FFF2-40B4-BE49-F238E27FC236}">
                <a16:creationId xmlns:a16="http://schemas.microsoft.com/office/drawing/2014/main" id="{F9B27990-0466-494A-A343-442EFF3EF10F}"/>
              </a:ext>
            </a:extLst>
          </p:cNvPr>
          <p:cNvGrpSpPr/>
          <p:nvPr/>
        </p:nvGrpSpPr>
        <p:grpSpPr>
          <a:xfrm>
            <a:off x="5079547" y="6480273"/>
            <a:ext cx="1676950" cy="874269"/>
            <a:chOff x="396184" y="7995120"/>
            <a:chExt cx="1565351" cy="874269"/>
          </a:xfrm>
        </p:grpSpPr>
        <p:cxnSp>
          <p:nvCxnSpPr>
            <p:cNvPr id="319" name="Google Shape;95;p13">
              <a:extLst>
                <a:ext uri="{FF2B5EF4-FFF2-40B4-BE49-F238E27FC236}">
                  <a16:creationId xmlns:a16="http://schemas.microsoft.com/office/drawing/2014/main" id="{B7B85F71-1D69-DB4F-A1FD-5605A814BA96}"/>
                </a:ext>
              </a:extLst>
            </p:cNvPr>
            <p:cNvCxnSpPr>
              <a:cxnSpLocks/>
            </p:cNvCxnSpPr>
            <p:nvPr/>
          </p:nvCxnSpPr>
          <p:spPr>
            <a:xfrm>
              <a:off x="396184" y="8130803"/>
              <a:ext cx="1565351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320" name="Google Shape;122;p13">
              <a:extLst>
                <a:ext uri="{FF2B5EF4-FFF2-40B4-BE49-F238E27FC236}">
                  <a16:creationId xmlns:a16="http://schemas.microsoft.com/office/drawing/2014/main" id="{509606A2-DA43-5745-B4A6-D21E628C0D20}"/>
                </a:ext>
              </a:extLst>
            </p:cNvPr>
            <p:cNvGrpSpPr/>
            <p:nvPr/>
          </p:nvGrpSpPr>
          <p:grpSpPr>
            <a:xfrm>
              <a:off x="600298" y="7995120"/>
              <a:ext cx="668867" cy="500686"/>
              <a:chOff x="2688039" y="1826468"/>
              <a:chExt cx="668867" cy="500686"/>
            </a:xfrm>
          </p:grpSpPr>
          <p:sp>
            <p:nvSpPr>
              <p:cNvPr id="328" name="Google Shape;123;p13">
                <a:extLst>
                  <a:ext uri="{FF2B5EF4-FFF2-40B4-BE49-F238E27FC236}">
                    <a16:creationId xmlns:a16="http://schemas.microsoft.com/office/drawing/2014/main" id="{1CAE7F30-0258-E847-A79D-619B9DC4F1EA}"/>
                  </a:ext>
                </a:extLst>
              </p:cNvPr>
              <p:cNvSpPr/>
              <p:nvPr/>
            </p:nvSpPr>
            <p:spPr>
              <a:xfrm>
                <a:off x="2688039" y="1826468"/>
                <a:ext cx="668867" cy="266808"/>
              </a:xfrm>
              <a:prstGeom prst="homePlate">
                <a:avLst>
                  <a:gd name="adj" fmla="val 50000"/>
                </a:avLst>
              </a:prstGeom>
              <a:solidFill>
                <a:srgbClr val="92D05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124;p13">
                <a:extLst>
                  <a:ext uri="{FF2B5EF4-FFF2-40B4-BE49-F238E27FC236}">
                    <a16:creationId xmlns:a16="http://schemas.microsoft.com/office/drawing/2014/main" id="{03DE7CC3-1D09-1847-AD0A-9FDF9944B5F6}"/>
                  </a:ext>
                </a:extLst>
              </p:cNvPr>
              <p:cNvSpPr/>
              <p:nvPr/>
            </p:nvSpPr>
            <p:spPr>
              <a:xfrm>
                <a:off x="2725962" y="2019377"/>
                <a:ext cx="53431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chlD</a:t>
                </a: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1" name="Google Shape;128;p13">
              <a:extLst>
                <a:ext uri="{FF2B5EF4-FFF2-40B4-BE49-F238E27FC236}">
                  <a16:creationId xmlns:a16="http://schemas.microsoft.com/office/drawing/2014/main" id="{D7A0D717-EA92-1F48-AC8B-4E2237D02999}"/>
                </a:ext>
              </a:extLst>
            </p:cNvPr>
            <p:cNvGrpSpPr/>
            <p:nvPr/>
          </p:nvGrpSpPr>
          <p:grpSpPr>
            <a:xfrm>
              <a:off x="1250760" y="7998009"/>
              <a:ext cx="534312" cy="501961"/>
              <a:chOff x="2911535" y="1829357"/>
              <a:chExt cx="534312" cy="501961"/>
            </a:xfrm>
          </p:grpSpPr>
          <p:sp>
            <p:nvSpPr>
              <p:cNvPr id="326" name="Google Shape;129;p13">
                <a:extLst>
                  <a:ext uri="{FF2B5EF4-FFF2-40B4-BE49-F238E27FC236}">
                    <a16:creationId xmlns:a16="http://schemas.microsoft.com/office/drawing/2014/main" id="{030F6637-F1F3-374A-8335-971BB473580A}"/>
                  </a:ext>
                </a:extLst>
              </p:cNvPr>
              <p:cNvSpPr/>
              <p:nvPr/>
            </p:nvSpPr>
            <p:spPr>
              <a:xfrm>
                <a:off x="2911535" y="2023541"/>
                <a:ext cx="53431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chlI</a:t>
                </a: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130;p13">
                <a:extLst>
                  <a:ext uri="{FF2B5EF4-FFF2-40B4-BE49-F238E27FC236}">
                    <a16:creationId xmlns:a16="http://schemas.microsoft.com/office/drawing/2014/main" id="{D8779D61-0164-DB46-B4D6-8B4B901759A4}"/>
                  </a:ext>
                </a:extLst>
              </p:cNvPr>
              <p:cNvSpPr/>
              <p:nvPr/>
            </p:nvSpPr>
            <p:spPr>
              <a:xfrm>
                <a:off x="3026573" y="1829357"/>
                <a:ext cx="402128" cy="266808"/>
              </a:xfrm>
              <a:prstGeom prst="homePlate">
                <a:avLst>
                  <a:gd name="adj" fmla="val 50000"/>
                </a:avLst>
              </a:prstGeom>
              <a:solidFill>
                <a:srgbClr val="92D05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322" name="Google Shape;147;p13">
              <a:extLst>
                <a:ext uri="{FF2B5EF4-FFF2-40B4-BE49-F238E27FC236}">
                  <a16:creationId xmlns:a16="http://schemas.microsoft.com/office/drawing/2014/main" id="{0E9EBE9B-DE6F-F141-9678-3392784AC70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31161" y="8552924"/>
              <a:ext cx="553911" cy="20068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23" name="Google Shape;148;p13">
              <a:extLst>
                <a:ext uri="{FF2B5EF4-FFF2-40B4-BE49-F238E27FC236}">
                  <a16:creationId xmlns:a16="http://schemas.microsoft.com/office/drawing/2014/main" id="{ABD752C6-5A11-5B48-BE93-0488917B1F8D}"/>
                </a:ext>
              </a:extLst>
            </p:cNvPr>
            <p:cNvGrpSpPr/>
            <p:nvPr/>
          </p:nvGrpSpPr>
          <p:grpSpPr>
            <a:xfrm>
              <a:off x="506338" y="8461343"/>
              <a:ext cx="630082" cy="408046"/>
              <a:chOff x="2285615" y="4644795"/>
              <a:chExt cx="940435" cy="609033"/>
            </a:xfrm>
          </p:grpSpPr>
          <p:pic>
            <p:nvPicPr>
              <p:cNvPr id="324" name="Google Shape;149;p13" descr="hot-dog-bun.png">
                <a:extLst>
                  <a:ext uri="{FF2B5EF4-FFF2-40B4-BE49-F238E27FC236}">
                    <a16:creationId xmlns:a16="http://schemas.microsoft.com/office/drawing/2014/main" id="{77279A9F-1DA8-AC4C-B8A4-E502230C660F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285615" y="4781973"/>
                <a:ext cx="940435" cy="4718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5" name="Google Shape;150;p13">
                <a:extLst>
                  <a:ext uri="{FF2B5EF4-FFF2-40B4-BE49-F238E27FC236}">
                    <a16:creationId xmlns:a16="http://schemas.microsoft.com/office/drawing/2014/main" id="{71B581BA-7529-1845-8E8B-27B82AF84247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352789" y="4644795"/>
                <a:ext cx="828478" cy="3001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CAF85309-DF31-F44F-B468-FF6FD475E97F}"/>
              </a:ext>
            </a:extLst>
          </p:cNvPr>
          <p:cNvGrpSpPr/>
          <p:nvPr/>
        </p:nvGrpSpPr>
        <p:grpSpPr>
          <a:xfrm>
            <a:off x="4601477" y="7356567"/>
            <a:ext cx="2843935" cy="934203"/>
            <a:chOff x="4871599" y="6905450"/>
            <a:chExt cx="2654674" cy="934203"/>
          </a:xfrm>
        </p:grpSpPr>
        <p:cxnSp>
          <p:nvCxnSpPr>
            <p:cNvPr id="331" name="Google Shape;152;p13">
              <a:extLst>
                <a:ext uri="{FF2B5EF4-FFF2-40B4-BE49-F238E27FC236}">
                  <a16:creationId xmlns:a16="http://schemas.microsoft.com/office/drawing/2014/main" id="{F19B3C61-9C3F-AC49-A1EF-43074174ED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1611" y="7059338"/>
              <a:ext cx="876463" cy="4015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2" name="Google Shape;198;p13">
              <a:extLst>
                <a:ext uri="{FF2B5EF4-FFF2-40B4-BE49-F238E27FC236}">
                  <a16:creationId xmlns:a16="http://schemas.microsoft.com/office/drawing/2014/main" id="{13EA8C84-C970-4F4A-9F6D-909823DCEA1B}"/>
                </a:ext>
              </a:extLst>
            </p:cNvPr>
            <p:cNvCxnSpPr/>
            <p:nvPr/>
          </p:nvCxnSpPr>
          <p:spPr>
            <a:xfrm flipH="1">
              <a:off x="6520617" y="7099493"/>
              <a:ext cx="113535" cy="326747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pic>
          <p:nvPicPr>
            <p:cNvPr id="333" name="Google Shape;200;p13">
              <a:extLst>
                <a:ext uri="{FF2B5EF4-FFF2-40B4-BE49-F238E27FC236}">
                  <a16:creationId xmlns:a16="http://schemas.microsoft.com/office/drawing/2014/main" id="{CEDDE4C6-F934-F843-BD28-9506AA3917E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72362" y="7614498"/>
              <a:ext cx="553911" cy="20068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34" name="Google Shape;201;p13">
              <a:extLst>
                <a:ext uri="{FF2B5EF4-FFF2-40B4-BE49-F238E27FC236}">
                  <a16:creationId xmlns:a16="http://schemas.microsoft.com/office/drawing/2014/main" id="{16736A13-37E6-FF4A-BFA3-EDBADE08FBAF}"/>
                </a:ext>
              </a:extLst>
            </p:cNvPr>
            <p:cNvGrpSpPr/>
            <p:nvPr/>
          </p:nvGrpSpPr>
          <p:grpSpPr>
            <a:xfrm>
              <a:off x="6257126" y="7431607"/>
              <a:ext cx="630082" cy="408046"/>
              <a:chOff x="2285615" y="4644795"/>
              <a:chExt cx="940435" cy="609033"/>
            </a:xfrm>
          </p:grpSpPr>
          <p:pic>
            <p:nvPicPr>
              <p:cNvPr id="347" name="Google Shape;202;p13" descr="hot-dog-bun.png">
                <a:extLst>
                  <a:ext uri="{FF2B5EF4-FFF2-40B4-BE49-F238E27FC236}">
                    <a16:creationId xmlns:a16="http://schemas.microsoft.com/office/drawing/2014/main" id="{38C4E5C0-4080-E143-B41F-5D5E3BD1D1B1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285615" y="4781973"/>
                <a:ext cx="940435" cy="4718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8" name="Google Shape;203;p13">
                <a:extLst>
                  <a:ext uri="{FF2B5EF4-FFF2-40B4-BE49-F238E27FC236}">
                    <a16:creationId xmlns:a16="http://schemas.microsoft.com/office/drawing/2014/main" id="{5200B6ED-AADF-3F49-9A9E-BE71ECB3B0BC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352789" y="4644795"/>
                <a:ext cx="828478" cy="3001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35" name="Google Shape;204;p13">
              <a:extLst>
                <a:ext uri="{FF2B5EF4-FFF2-40B4-BE49-F238E27FC236}">
                  <a16:creationId xmlns:a16="http://schemas.microsoft.com/office/drawing/2014/main" id="{21B2C064-D8B2-BF4E-9548-85D1568C0BA8}"/>
                </a:ext>
              </a:extLst>
            </p:cNvPr>
            <p:cNvGrpSpPr/>
            <p:nvPr/>
          </p:nvGrpSpPr>
          <p:grpSpPr>
            <a:xfrm>
              <a:off x="4871599" y="6932022"/>
              <a:ext cx="784405" cy="528006"/>
              <a:chOff x="1341541" y="5975864"/>
              <a:chExt cx="784405" cy="528006"/>
            </a:xfrm>
          </p:grpSpPr>
          <p:sp>
            <p:nvSpPr>
              <p:cNvPr id="342" name="Google Shape;205;p13">
                <a:extLst>
                  <a:ext uri="{FF2B5EF4-FFF2-40B4-BE49-F238E27FC236}">
                    <a16:creationId xmlns:a16="http://schemas.microsoft.com/office/drawing/2014/main" id="{05AA978F-DD58-3842-BDC1-33081460AD60}"/>
                  </a:ext>
                </a:extLst>
              </p:cNvPr>
              <p:cNvSpPr/>
              <p:nvPr/>
            </p:nvSpPr>
            <p:spPr>
              <a:xfrm>
                <a:off x="1341541" y="6196093"/>
                <a:ext cx="78440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fs-</a:t>
                </a:r>
                <a:r>
                  <a:rPr lang="en-US" sz="1400" b="1" dirty="0" err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chlD</a:t>
                </a:r>
                <a:endParaRPr sz="14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43" name="Google Shape;206;p13">
                <a:extLst>
                  <a:ext uri="{FF2B5EF4-FFF2-40B4-BE49-F238E27FC236}">
                    <a16:creationId xmlns:a16="http://schemas.microsoft.com/office/drawing/2014/main" id="{6BC50BB3-3675-B047-B75F-45BC1F6FD162}"/>
                  </a:ext>
                </a:extLst>
              </p:cNvPr>
              <p:cNvGrpSpPr/>
              <p:nvPr/>
            </p:nvGrpSpPr>
            <p:grpSpPr>
              <a:xfrm>
                <a:off x="1443476" y="5975864"/>
                <a:ext cx="668867" cy="294510"/>
                <a:chOff x="246728" y="520910"/>
                <a:chExt cx="668867" cy="294510"/>
              </a:xfrm>
            </p:grpSpPr>
            <p:sp>
              <p:nvSpPr>
                <p:cNvPr id="344" name="Google Shape;207;p13">
                  <a:extLst>
                    <a:ext uri="{FF2B5EF4-FFF2-40B4-BE49-F238E27FC236}">
                      <a16:creationId xmlns:a16="http://schemas.microsoft.com/office/drawing/2014/main" id="{CFFBA0D6-9599-E142-9F24-F210ED211783}"/>
                    </a:ext>
                  </a:extLst>
                </p:cNvPr>
                <p:cNvSpPr/>
                <p:nvPr/>
              </p:nvSpPr>
              <p:spPr>
                <a:xfrm>
                  <a:off x="246728" y="548612"/>
                  <a:ext cx="668867" cy="266808"/>
                </a:xfrm>
                <a:prstGeom prst="homePlate">
                  <a:avLst>
                    <a:gd name="adj" fmla="val 50000"/>
                  </a:avLst>
                </a:prstGeom>
                <a:solidFill>
                  <a:srgbClr val="92D050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45" name="Google Shape;208;p13">
                  <a:extLst>
                    <a:ext uri="{FF2B5EF4-FFF2-40B4-BE49-F238E27FC236}">
                      <a16:creationId xmlns:a16="http://schemas.microsoft.com/office/drawing/2014/main" id="{2416E7EA-0FD7-514F-AD32-C9AB11E5470F}"/>
                    </a:ext>
                  </a:extLst>
                </p:cNvPr>
                <p:cNvCxnSpPr/>
                <p:nvPr/>
              </p:nvCxnSpPr>
              <p:spPr>
                <a:xfrm>
                  <a:off x="531057" y="548612"/>
                  <a:ext cx="0" cy="266808"/>
                </a:xfrm>
                <a:prstGeom prst="straightConnector1">
                  <a:avLst/>
                </a:prstGeom>
                <a:noFill/>
                <a:ln w="76200" cap="flat" cmpd="sng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346" name="Google Shape;209;p13">
                  <a:extLst>
                    <a:ext uri="{FF2B5EF4-FFF2-40B4-BE49-F238E27FC236}">
                      <a16:creationId xmlns:a16="http://schemas.microsoft.com/office/drawing/2014/main" id="{FE3621A9-889A-384D-8191-DD861413F914}"/>
                    </a:ext>
                  </a:extLst>
                </p:cNvPr>
                <p:cNvSpPr/>
                <p:nvPr/>
              </p:nvSpPr>
              <p:spPr>
                <a:xfrm>
                  <a:off x="578110" y="520910"/>
                  <a:ext cx="145216" cy="145216"/>
                </a:xfrm>
                <a:prstGeom prst="flowChartConnector">
                  <a:avLst/>
                </a:prstGeom>
                <a:solidFill>
                  <a:srgbClr val="FF0000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336" name="Google Shape;210;p13">
              <a:extLst>
                <a:ext uri="{FF2B5EF4-FFF2-40B4-BE49-F238E27FC236}">
                  <a16:creationId xmlns:a16="http://schemas.microsoft.com/office/drawing/2014/main" id="{73A4A850-AF4A-274F-8E03-5E3E4960EA3C}"/>
                </a:ext>
              </a:extLst>
            </p:cNvPr>
            <p:cNvCxnSpPr/>
            <p:nvPr/>
          </p:nvCxnSpPr>
          <p:spPr>
            <a:xfrm>
              <a:off x="6768241" y="7149775"/>
              <a:ext cx="453835" cy="44520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grpSp>
          <p:nvGrpSpPr>
            <p:cNvPr id="337" name="Google Shape;211;p13">
              <a:extLst>
                <a:ext uri="{FF2B5EF4-FFF2-40B4-BE49-F238E27FC236}">
                  <a16:creationId xmlns:a16="http://schemas.microsoft.com/office/drawing/2014/main" id="{089214CE-1C12-A948-8E04-5CEACFF4FEE0}"/>
                </a:ext>
              </a:extLst>
            </p:cNvPr>
            <p:cNvGrpSpPr/>
            <p:nvPr/>
          </p:nvGrpSpPr>
          <p:grpSpPr>
            <a:xfrm>
              <a:off x="5846065" y="6905450"/>
              <a:ext cx="1427425" cy="307777"/>
              <a:chOff x="1381522" y="6152484"/>
              <a:chExt cx="1427425" cy="307777"/>
            </a:xfrm>
          </p:grpSpPr>
          <p:sp>
            <p:nvSpPr>
              <p:cNvPr id="340" name="Google Shape;212;p13">
                <a:extLst>
                  <a:ext uri="{FF2B5EF4-FFF2-40B4-BE49-F238E27FC236}">
                    <a16:creationId xmlns:a16="http://schemas.microsoft.com/office/drawing/2014/main" id="{6E794FEA-D457-7D4D-86C9-59903B0DE637}"/>
                  </a:ext>
                </a:extLst>
              </p:cNvPr>
              <p:cNvSpPr/>
              <p:nvPr/>
            </p:nvSpPr>
            <p:spPr>
              <a:xfrm>
                <a:off x="1381522" y="6202551"/>
                <a:ext cx="1427425" cy="253739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213;p13">
                <a:extLst>
                  <a:ext uri="{FF2B5EF4-FFF2-40B4-BE49-F238E27FC236}">
                    <a16:creationId xmlns:a16="http://schemas.microsoft.com/office/drawing/2014/main" id="{0B844A38-F718-4B43-BBBA-25C3753E55FD}"/>
                  </a:ext>
                </a:extLst>
              </p:cNvPr>
              <p:cNvSpPr/>
              <p:nvPr/>
            </p:nvSpPr>
            <p:spPr>
              <a:xfrm>
                <a:off x="1505976" y="6152484"/>
                <a:ext cx="12035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Frameshifting</a:t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8" name="Google Shape;214;p13">
              <a:extLst>
                <a:ext uri="{FF2B5EF4-FFF2-40B4-BE49-F238E27FC236}">
                  <a16:creationId xmlns:a16="http://schemas.microsoft.com/office/drawing/2014/main" id="{5D5C7357-F4AE-984B-A590-6D8BE5AA0558}"/>
                </a:ext>
              </a:extLst>
            </p:cNvPr>
            <p:cNvSpPr/>
            <p:nvPr/>
          </p:nvSpPr>
          <p:spPr>
            <a:xfrm>
              <a:off x="6111159" y="7162588"/>
              <a:ext cx="4869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Yes</a:t>
              </a: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215;p13">
              <a:extLst>
                <a:ext uri="{FF2B5EF4-FFF2-40B4-BE49-F238E27FC236}">
                  <a16:creationId xmlns:a16="http://schemas.microsoft.com/office/drawing/2014/main" id="{4885EE34-9B83-1D40-B299-6B680C4BA7C7}"/>
                </a:ext>
              </a:extLst>
            </p:cNvPr>
            <p:cNvSpPr/>
            <p:nvPr/>
          </p:nvSpPr>
          <p:spPr>
            <a:xfrm>
              <a:off x="6911029" y="7162588"/>
              <a:ext cx="4869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</a:t>
              </a: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49" name="Google Shape;90;p13">
            <a:extLst>
              <a:ext uri="{FF2B5EF4-FFF2-40B4-BE49-F238E27FC236}">
                <a16:creationId xmlns:a16="http://schemas.microsoft.com/office/drawing/2014/main" id="{81939B46-2417-1B46-B0B8-8454B1054A6B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855171" y="6850931"/>
            <a:ext cx="978265" cy="379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166;p13">
            <a:extLst>
              <a:ext uri="{FF2B5EF4-FFF2-40B4-BE49-F238E27FC236}">
                <a16:creationId xmlns:a16="http://schemas.microsoft.com/office/drawing/2014/main" id="{DDAC9355-47F0-8D46-AAC0-A48F9CE5994F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855171" y="3926878"/>
            <a:ext cx="978265" cy="387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166;p13">
            <a:extLst>
              <a:ext uri="{FF2B5EF4-FFF2-40B4-BE49-F238E27FC236}">
                <a16:creationId xmlns:a16="http://schemas.microsoft.com/office/drawing/2014/main" id="{EF298FA4-7BC6-854F-8367-04B72BDCBDD2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768679" y="5805000"/>
            <a:ext cx="776636" cy="307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90;p13">
            <a:extLst>
              <a:ext uri="{FF2B5EF4-FFF2-40B4-BE49-F238E27FC236}">
                <a16:creationId xmlns:a16="http://schemas.microsoft.com/office/drawing/2014/main" id="{4C032E43-AD3A-B043-8B94-B3AD9AFA9ED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93497" y="6101021"/>
            <a:ext cx="776636" cy="3009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3" name="Group 352">
            <a:extLst>
              <a:ext uri="{FF2B5EF4-FFF2-40B4-BE49-F238E27FC236}">
                <a16:creationId xmlns:a16="http://schemas.microsoft.com/office/drawing/2014/main" id="{5ECF1EAB-B3EA-F04F-BD28-DAA749E34636}"/>
              </a:ext>
            </a:extLst>
          </p:cNvPr>
          <p:cNvGrpSpPr/>
          <p:nvPr/>
        </p:nvGrpSpPr>
        <p:grpSpPr>
          <a:xfrm>
            <a:off x="5079547" y="3645967"/>
            <a:ext cx="1676950" cy="874269"/>
            <a:chOff x="396184" y="7995120"/>
            <a:chExt cx="1565351" cy="874269"/>
          </a:xfrm>
        </p:grpSpPr>
        <p:cxnSp>
          <p:nvCxnSpPr>
            <p:cNvPr id="354" name="Google Shape;95;p13">
              <a:extLst>
                <a:ext uri="{FF2B5EF4-FFF2-40B4-BE49-F238E27FC236}">
                  <a16:creationId xmlns:a16="http://schemas.microsoft.com/office/drawing/2014/main" id="{E5299C84-6358-4941-AD23-733BDD8C188C}"/>
                </a:ext>
              </a:extLst>
            </p:cNvPr>
            <p:cNvCxnSpPr>
              <a:cxnSpLocks/>
            </p:cNvCxnSpPr>
            <p:nvPr/>
          </p:nvCxnSpPr>
          <p:spPr>
            <a:xfrm>
              <a:off x="396184" y="8130803"/>
              <a:ext cx="1565351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355" name="Google Shape;122;p13">
              <a:extLst>
                <a:ext uri="{FF2B5EF4-FFF2-40B4-BE49-F238E27FC236}">
                  <a16:creationId xmlns:a16="http://schemas.microsoft.com/office/drawing/2014/main" id="{0FE57ADA-35B3-FB42-AC6D-F095907F0966}"/>
                </a:ext>
              </a:extLst>
            </p:cNvPr>
            <p:cNvGrpSpPr/>
            <p:nvPr/>
          </p:nvGrpSpPr>
          <p:grpSpPr>
            <a:xfrm>
              <a:off x="600298" y="7995120"/>
              <a:ext cx="668867" cy="500686"/>
              <a:chOff x="2688039" y="1826468"/>
              <a:chExt cx="668867" cy="500686"/>
            </a:xfrm>
          </p:grpSpPr>
          <p:sp>
            <p:nvSpPr>
              <p:cNvPr id="363" name="Google Shape;123;p13">
                <a:extLst>
                  <a:ext uri="{FF2B5EF4-FFF2-40B4-BE49-F238E27FC236}">
                    <a16:creationId xmlns:a16="http://schemas.microsoft.com/office/drawing/2014/main" id="{17C23492-0D65-1D42-83C7-E62DDBBCB87F}"/>
                  </a:ext>
                </a:extLst>
              </p:cNvPr>
              <p:cNvSpPr/>
              <p:nvPr/>
            </p:nvSpPr>
            <p:spPr>
              <a:xfrm>
                <a:off x="2688039" y="1826468"/>
                <a:ext cx="668867" cy="266808"/>
              </a:xfrm>
              <a:prstGeom prst="homePlate">
                <a:avLst>
                  <a:gd name="adj" fmla="val 50000"/>
                </a:avLst>
              </a:prstGeom>
              <a:solidFill>
                <a:srgbClr val="92D05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124;p13">
                <a:extLst>
                  <a:ext uri="{FF2B5EF4-FFF2-40B4-BE49-F238E27FC236}">
                    <a16:creationId xmlns:a16="http://schemas.microsoft.com/office/drawing/2014/main" id="{9E1A6CE1-8D6B-BE48-A1DE-79A877C9294F}"/>
                  </a:ext>
                </a:extLst>
              </p:cNvPr>
              <p:cNvSpPr/>
              <p:nvPr/>
            </p:nvSpPr>
            <p:spPr>
              <a:xfrm>
                <a:off x="2725962" y="2019377"/>
                <a:ext cx="53431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chlD</a:t>
                </a: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6" name="Google Shape;128;p13">
              <a:extLst>
                <a:ext uri="{FF2B5EF4-FFF2-40B4-BE49-F238E27FC236}">
                  <a16:creationId xmlns:a16="http://schemas.microsoft.com/office/drawing/2014/main" id="{9BFDE2B9-1BCF-4E49-9631-1FD0AC6C9F6B}"/>
                </a:ext>
              </a:extLst>
            </p:cNvPr>
            <p:cNvGrpSpPr/>
            <p:nvPr/>
          </p:nvGrpSpPr>
          <p:grpSpPr>
            <a:xfrm>
              <a:off x="1250760" y="7998009"/>
              <a:ext cx="534312" cy="501961"/>
              <a:chOff x="2911535" y="1829357"/>
              <a:chExt cx="534312" cy="501961"/>
            </a:xfrm>
          </p:grpSpPr>
          <p:sp>
            <p:nvSpPr>
              <p:cNvPr id="361" name="Google Shape;129;p13">
                <a:extLst>
                  <a:ext uri="{FF2B5EF4-FFF2-40B4-BE49-F238E27FC236}">
                    <a16:creationId xmlns:a16="http://schemas.microsoft.com/office/drawing/2014/main" id="{425FC329-9A06-394A-ADD8-ED1D7B1766B6}"/>
                  </a:ext>
                </a:extLst>
              </p:cNvPr>
              <p:cNvSpPr/>
              <p:nvPr/>
            </p:nvSpPr>
            <p:spPr>
              <a:xfrm>
                <a:off x="2911535" y="2023541"/>
                <a:ext cx="53431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chlI</a:t>
                </a: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130;p13">
                <a:extLst>
                  <a:ext uri="{FF2B5EF4-FFF2-40B4-BE49-F238E27FC236}">
                    <a16:creationId xmlns:a16="http://schemas.microsoft.com/office/drawing/2014/main" id="{9FE5C0DA-CE27-8C41-A38E-5C6FFACDE96A}"/>
                  </a:ext>
                </a:extLst>
              </p:cNvPr>
              <p:cNvSpPr/>
              <p:nvPr/>
            </p:nvSpPr>
            <p:spPr>
              <a:xfrm>
                <a:off x="3026573" y="1829357"/>
                <a:ext cx="402128" cy="266808"/>
              </a:xfrm>
              <a:prstGeom prst="homePlate">
                <a:avLst>
                  <a:gd name="adj" fmla="val 50000"/>
                </a:avLst>
              </a:prstGeom>
              <a:solidFill>
                <a:srgbClr val="92D05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357" name="Google Shape;147;p13">
              <a:extLst>
                <a:ext uri="{FF2B5EF4-FFF2-40B4-BE49-F238E27FC236}">
                  <a16:creationId xmlns:a16="http://schemas.microsoft.com/office/drawing/2014/main" id="{1F305C97-7472-B940-B39E-CB2BFF29A4C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31161" y="8552924"/>
              <a:ext cx="553911" cy="20068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58" name="Google Shape;148;p13">
              <a:extLst>
                <a:ext uri="{FF2B5EF4-FFF2-40B4-BE49-F238E27FC236}">
                  <a16:creationId xmlns:a16="http://schemas.microsoft.com/office/drawing/2014/main" id="{A24B7C84-E9E4-0D4A-B547-B9F7504A77A4}"/>
                </a:ext>
              </a:extLst>
            </p:cNvPr>
            <p:cNvGrpSpPr/>
            <p:nvPr/>
          </p:nvGrpSpPr>
          <p:grpSpPr>
            <a:xfrm>
              <a:off x="506338" y="8461343"/>
              <a:ext cx="630082" cy="408046"/>
              <a:chOff x="2285615" y="4644795"/>
              <a:chExt cx="940435" cy="609033"/>
            </a:xfrm>
          </p:grpSpPr>
          <p:pic>
            <p:nvPicPr>
              <p:cNvPr id="359" name="Google Shape;149;p13" descr="hot-dog-bun.png">
                <a:extLst>
                  <a:ext uri="{FF2B5EF4-FFF2-40B4-BE49-F238E27FC236}">
                    <a16:creationId xmlns:a16="http://schemas.microsoft.com/office/drawing/2014/main" id="{0ED50741-FCC8-D340-AC5C-466240FC3C8F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285615" y="4781973"/>
                <a:ext cx="940435" cy="4718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0" name="Google Shape;150;p13">
                <a:extLst>
                  <a:ext uri="{FF2B5EF4-FFF2-40B4-BE49-F238E27FC236}">
                    <a16:creationId xmlns:a16="http://schemas.microsoft.com/office/drawing/2014/main" id="{E461A0E5-F2C8-424D-9091-3DACB9E77223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352789" y="4644795"/>
                <a:ext cx="828478" cy="3001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22C826B3-AD6F-164B-B9DB-9D998A2C5F35}"/>
              </a:ext>
            </a:extLst>
          </p:cNvPr>
          <p:cNvGrpSpPr/>
          <p:nvPr/>
        </p:nvGrpSpPr>
        <p:grpSpPr>
          <a:xfrm>
            <a:off x="5079547" y="2718867"/>
            <a:ext cx="1676950" cy="874269"/>
            <a:chOff x="396184" y="7995120"/>
            <a:chExt cx="1565351" cy="874269"/>
          </a:xfrm>
        </p:grpSpPr>
        <p:cxnSp>
          <p:nvCxnSpPr>
            <p:cNvPr id="366" name="Google Shape;95;p13">
              <a:extLst>
                <a:ext uri="{FF2B5EF4-FFF2-40B4-BE49-F238E27FC236}">
                  <a16:creationId xmlns:a16="http://schemas.microsoft.com/office/drawing/2014/main" id="{0BFC2CFD-A28B-804B-B6C4-0EFC44D7B91D}"/>
                </a:ext>
              </a:extLst>
            </p:cNvPr>
            <p:cNvCxnSpPr>
              <a:cxnSpLocks/>
            </p:cNvCxnSpPr>
            <p:nvPr/>
          </p:nvCxnSpPr>
          <p:spPr>
            <a:xfrm>
              <a:off x="396184" y="8130803"/>
              <a:ext cx="1565351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367" name="Google Shape;122;p13">
              <a:extLst>
                <a:ext uri="{FF2B5EF4-FFF2-40B4-BE49-F238E27FC236}">
                  <a16:creationId xmlns:a16="http://schemas.microsoft.com/office/drawing/2014/main" id="{00D01EA4-22D6-284E-B86B-49AB05832181}"/>
                </a:ext>
              </a:extLst>
            </p:cNvPr>
            <p:cNvGrpSpPr/>
            <p:nvPr/>
          </p:nvGrpSpPr>
          <p:grpSpPr>
            <a:xfrm>
              <a:off x="600298" y="7995120"/>
              <a:ext cx="668867" cy="500686"/>
              <a:chOff x="2688039" y="1826468"/>
              <a:chExt cx="668867" cy="500686"/>
            </a:xfrm>
          </p:grpSpPr>
          <p:sp>
            <p:nvSpPr>
              <p:cNvPr id="375" name="Google Shape;123;p13">
                <a:extLst>
                  <a:ext uri="{FF2B5EF4-FFF2-40B4-BE49-F238E27FC236}">
                    <a16:creationId xmlns:a16="http://schemas.microsoft.com/office/drawing/2014/main" id="{8B571294-7771-634F-A6B1-5C09F01BC385}"/>
                  </a:ext>
                </a:extLst>
              </p:cNvPr>
              <p:cNvSpPr/>
              <p:nvPr/>
            </p:nvSpPr>
            <p:spPr>
              <a:xfrm>
                <a:off x="2688039" y="1826468"/>
                <a:ext cx="668867" cy="266808"/>
              </a:xfrm>
              <a:prstGeom prst="homePlate">
                <a:avLst>
                  <a:gd name="adj" fmla="val 50000"/>
                </a:avLst>
              </a:prstGeom>
              <a:solidFill>
                <a:srgbClr val="92D05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124;p13">
                <a:extLst>
                  <a:ext uri="{FF2B5EF4-FFF2-40B4-BE49-F238E27FC236}">
                    <a16:creationId xmlns:a16="http://schemas.microsoft.com/office/drawing/2014/main" id="{5BEE9F6A-FF49-6842-A89E-1CF13A717BF9}"/>
                  </a:ext>
                </a:extLst>
              </p:cNvPr>
              <p:cNvSpPr/>
              <p:nvPr/>
            </p:nvSpPr>
            <p:spPr>
              <a:xfrm>
                <a:off x="2725962" y="2019377"/>
                <a:ext cx="53431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chlD</a:t>
                </a: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8" name="Google Shape;128;p13">
              <a:extLst>
                <a:ext uri="{FF2B5EF4-FFF2-40B4-BE49-F238E27FC236}">
                  <a16:creationId xmlns:a16="http://schemas.microsoft.com/office/drawing/2014/main" id="{AF7CFA2A-4D10-6746-BBEF-F3D0361A0460}"/>
                </a:ext>
              </a:extLst>
            </p:cNvPr>
            <p:cNvGrpSpPr/>
            <p:nvPr/>
          </p:nvGrpSpPr>
          <p:grpSpPr>
            <a:xfrm>
              <a:off x="1250760" y="7998009"/>
              <a:ext cx="534312" cy="501961"/>
              <a:chOff x="2911535" y="1829357"/>
              <a:chExt cx="534312" cy="501961"/>
            </a:xfrm>
          </p:grpSpPr>
          <p:sp>
            <p:nvSpPr>
              <p:cNvPr id="373" name="Google Shape;129;p13">
                <a:extLst>
                  <a:ext uri="{FF2B5EF4-FFF2-40B4-BE49-F238E27FC236}">
                    <a16:creationId xmlns:a16="http://schemas.microsoft.com/office/drawing/2014/main" id="{7B71D3EC-2BB8-8D44-B7D5-88E92618C323}"/>
                  </a:ext>
                </a:extLst>
              </p:cNvPr>
              <p:cNvSpPr/>
              <p:nvPr/>
            </p:nvSpPr>
            <p:spPr>
              <a:xfrm>
                <a:off x="2911535" y="2023541"/>
                <a:ext cx="53431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chlI</a:t>
                </a: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130;p13">
                <a:extLst>
                  <a:ext uri="{FF2B5EF4-FFF2-40B4-BE49-F238E27FC236}">
                    <a16:creationId xmlns:a16="http://schemas.microsoft.com/office/drawing/2014/main" id="{5AF69A1C-BB67-8142-9475-EB411BFFC92B}"/>
                  </a:ext>
                </a:extLst>
              </p:cNvPr>
              <p:cNvSpPr/>
              <p:nvPr/>
            </p:nvSpPr>
            <p:spPr>
              <a:xfrm>
                <a:off x="3026573" y="1829357"/>
                <a:ext cx="402128" cy="266808"/>
              </a:xfrm>
              <a:prstGeom prst="homePlate">
                <a:avLst>
                  <a:gd name="adj" fmla="val 50000"/>
                </a:avLst>
              </a:prstGeom>
              <a:solidFill>
                <a:srgbClr val="92D05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369" name="Google Shape;147;p13">
              <a:extLst>
                <a:ext uri="{FF2B5EF4-FFF2-40B4-BE49-F238E27FC236}">
                  <a16:creationId xmlns:a16="http://schemas.microsoft.com/office/drawing/2014/main" id="{EDDDE2A8-5419-6E44-B7F6-17C8EC54C14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31161" y="8552924"/>
              <a:ext cx="553911" cy="20068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0" name="Google Shape;148;p13">
              <a:extLst>
                <a:ext uri="{FF2B5EF4-FFF2-40B4-BE49-F238E27FC236}">
                  <a16:creationId xmlns:a16="http://schemas.microsoft.com/office/drawing/2014/main" id="{3A1A37D8-B049-7649-BF0E-7C56B6FE29E3}"/>
                </a:ext>
              </a:extLst>
            </p:cNvPr>
            <p:cNvGrpSpPr/>
            <p:nvPr/>
          </p:nvGrpSpPr>
          <p:grpSpPr>
            <a:xfrm>
              <a:off x="506338" y="8461343"/>
              <a:ext cx="630082" cy="408046"/>
              <a:chOff x="2285615" y="4644795"/>
              <a:chExt cx="940435" cy="609033"/>
            </a:xfrm>
          </p:grpSpPr>
          <p:pic>
            <p:nvPicPr>
              <p:cNvPr id="371" name="Google Shape;149;p13" descr="hot-dog-bun.png">
                <a:extLst>
                  <a:ext uri="{FF2B5EF4-FFF2-40B4-BE49-F238E27FC236}">
                    <a16:creationId xmlns:a16="http://schemas.microsoft.com/office/drawing/2014/main" id="{8A3B71AD-02B4-AD4C-B2FE-A12D7BA370F2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285615" y="4781973"/>
                <a:ext cx="940435" cy="4718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2" name="Google Shape;150;p13">
                <a:extLst>
                  <a:ext uri="{FF2B5EF4-FFF2-40B4-BE49-F238E27FC236}">
                    <a16:creationId xmlns:a16="http://schemas.microsoft.com/office/drawing/2014/main" id="{039B75BA-F275-CB40-A431-A8F842F10A07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352789" y="4644795"/>
                <a:ext cx="828478" cy="3001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377" name="Google Shape;166;p13">
            <a:extLst>
              <a:ext uri="{FF2B5EF4-FFF2-40B4-BE49-F238E27FC236}">
                <a16:creationId xmlns:a16="http://schemas.microsoft.com/office/drawing/2014/main" id="{7C8567D8-2BB5-C140-A606-E08AEEAF9020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855171" y="3063278"/>
            <a:ext cx="978265" cy="3876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8" name="Group 377">
            <a:extLst>
              <a:ext uri="{FF2B5EF4-FFF2-40B4-BE49-F238E27FC236}">
                <a16:creationId xmlns:a16="http://schemas.microsoft.com/office/drawing/2014/main" id="{F23E7503-F8D0-544D-BBC4-BA7D56BE1D4A}"/>
              </a:ext>
            </a:extLst>
          </p:cNvPr>
          <p:cNvGrpSpPr/>
          <p:nvPr/>
        </p:nvGrpSpPr>
        <p:grpSpPr>
          <a:xfrm>
            <a:off x="5079547" y="1753667"/>
            <a:ext cx="1676950" cy="874269"/>
            <a:chOff x="396184" y="7995120"/>
            <a:chExt cx="1565351" cy="874269"/>
          </a:xfrm>
        </p:grpSpPr>
        <p:cxnSp>
          <p:nvCxnSpPr>
            <p:cNvPr id="379" name="Google Shape;95;p13">
              <a:extLst>
                <a:ext uri="{FF2B5EF4-FFF2-40B4-BE49-F238E27FC236}">
                  <a16:creationId xmlns:a16="http://schemas.microsoft.com/office/drawing/2014/main" id="{E547A084-F11E-4A45-B182-E5249041BAF7}"/>
                </a:ext>
              </a:extLst>
            </p:cNvPr>
            <p:cNvCxnSpPr>
              <a:cxnSpLocks/>
            </p:cNvCxnSpPr>
            <p:nvPr/>
          </p:nvCxnSpPr>
          <p:spPr>
            <a:xfrm>
              <a:off x="396184" y="8130803"/>
              <a:ext cx="1565351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380" name="Google Shape;122;p13">
              <a:extLst>
                <a:ext uri="{FF2B5EF4-FFF2-40B4-BE49-F238E27FC236}">
                  <a16:creationId xmlns:a16="http://schemas.microsoft.com/office/drawing/2014/main" id="{C9B63DD1-9D98-6142-8721-F37AE8319DD8}"/>
                </a:ext>
              </a:extLst>
            </p:cNvPr>
            <p:cNvGrpSpPr/>
            <p:nvPr/>
          </p:nvGrpSpPr>
          <p:grpSpPr>
            <a:xfrm>
              <a:off x="600298" y="7995120"/>
              <a:ext cx="668867" cy="500686"/>
              <a:chOff x="2688039" y="1826468"/>
              <a:chExt cx="668867" cy="500686"/>
            </a:xfrm>
          </p:grpSpPr>
          <p:sp>
            <p:nvSpPr>
              <p:cNvPr id="388" name="Google Shape;123;p13">
                <a:extLst>
                  <a:ext uri="{FF2B5EF4-FFF2-40B4-BE49-F238E27FC236}">
                    <a16:creationId xmlns:a16="http://schemas.microsoft.com/office/drawing/2014/main" id="{A9EBE69D-6F41-0943-AE77-B1ADD1BD269F}"/>
                  </a:ext>
                </a:extLst>
              </p:cNvPr>
              <p:cNvSpPr/>
              <p:nvPr/>
            </p:nvSpPr>
            <p:spPr>
              <a:xfrm>
                <a:off x="2688039" y="1826468"/>
                <a:ext cx="668867" cy="266808"/>
              </a:xfrm>
              <a:prstGeom prst="homePlate">
                <a:avLst>
                  <a:gd name="adj" fmla="val 50000"/>
                </a:avLst>
              </a:prstGeom>
              <a:solidFill>
                <a:srgbClr val="92D05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124;p13">
                <a:extLst>
                  <a:ext uri="{FF2B5EF4-FFF2-40B4-BE49-F238E27FC236}">
                    <a16:creationId xmlns:a16="http://schemas.microsoft.com/office/drawing/2014/main" id="{4367CB7A-3BEB-AE49-9268-71B27AEAEF26}"/>
                  </a:ext>
                </a:extLst>
              </p:cNvPr>
              <p:cNvSpPr/>
              <p:nvPr/>
            </p:nvSpPr>
            <p:spPr>
              <a:xfrm>
                <a:off x="2725962" y="2019377"/>
                <a:ext cx="53431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chlD</a:t>
                </a: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1" name="Google Shape;128;p13">
              <a:extLst>
                <a:ext uri="{FF2B5EF4-FFF2-40B4-BE49-F238E27FC236}">
                  <a16:creationId xmlns:a16="http://schemas.microsoft.com/office/drawing/2014/main" id="{E47229E4-CAEF-4F49-8A2F-40351CAEC9A6}"/>
                </a:ext>
              </a:extLst>
            </p:cNvPr>
            <p:cNvGrpSpPr/>
            <p:nvPr/>
          </p:nvGrpSpPr>
          <p:grpSpPr>
            <a:xfrm>
              <a:off x="1250760" y="7998009"/>
              <a:ext cx="534312" cy="501961"/>
              <a:chOff x="2911535" y="1829357"/>
              <a:chExt cx="534312" cy="501961"/>
            </a:xfrm>
          </p:grpSpPr>
          <p:sp>
            <p:nvSpPr>
              <p:cNvPr id="386" name="Google Shape;129;p13">
                <a:extLst>
                  <a:ext uri="{FF2B5EF4-FFF2-40B4-BE49-F238E27FC236}">
                    <a16:creationId xmlns:a16="http://schemas.microsoft.com/office/drawing/2014/main" id="{8F6A722E-643C-F240-9DFE-8CABCDF7E8FE}"/>
                  </a:ext>
                </a:extLst>
              </p:cNvPr>
              <p:cNvSpPr/>
              <p:nvPr/>
            </p:nvSpPr>
            <p:spPr>
              <a:xfrm>
                <a:off x="2911535" y="2023541"/>
                <a:ext cx="53431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chlI</a:t>
                </a: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130;p13">
                <a:extLst>
                  <a:ext uri="{FF2B5EF4-FFF2-40B4-BE49-F238E27FC236}">
                    <a16:creationId xmlns:a16="http://schemas.microsoft.com/office/drawing/2014/main" id="{F8669610-9321-334A-B396-2305E9010B4F}"/>
                  </a:ext>
                </a:extLst>
              </p:cNvPr>
              <p:cNvSpPr/>
              <p:nvPr/>
            </p:nvSpPr>
            <p:spPr>
              <a:xfrm>
                <a:off x="3026573" y="1829357"/>
                <a:ext cx="402128" cy="266808"/>
              </a:xfrm>
              <a:prstGeom prst="homePlate">
                <a:avLst>
                  <a:gd name="adj" fmla="val 50000"/>
                </a:avLst>
              </a:prstGeom>
              <a:solidFill>
                <a:srgbClr val="92D05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382" name="Google Shape;147;p13">
              <a:extLst>
                <a:ext uri="{FF2B5EF4-FFF2-40B4-BE49-F238E27FC236}">
                  <a16:creationId xmlns:a16="http://schemas.microsoft.com/office/drawing/2014/main" id="{CCDC2CB1-4E80-6241-B90D-4A0B127CA72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31161" y="8552924"/>
              <a:ext cx="553911" cy="20068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3" name="Google Shape;148;p13">
              <a:extLst>
                <a:ext uri="{FF2B5EF4-FFF2-40B4-BE49-F238E27FC236}">
                  <a16:creationId xmlns:a16="http://schemas.microsoft.com/office/drawing/2014/main" id="{2040A3A9-8BF5-1342-B175-F72F8AF5AB88}"/>
                </a:ext>
              </a:extLst>
            </p:cNvPr>
            <p:cNvGrpSpPr/>
            <p:nvPr/>
          </p:nvGrpSpPr>
          <p:grpSpPr>
            <a:xfrm>
              <a:off x="506338" y="8461343"/>
              <a:ext cx="630082" cy="408046"/>
              <a:chOff x="2285615" y="4644795"/>
              <a:chExt cx="940435" cy="609033"/>
            </a:xfrm>
          </p:grpSpPr>
          <p:pic>
            <p:nvPicPr>
              <p:cNvPr id="384" name="Google Shape;149;p13" descr="hot-dog-bun.png">
                <a:extLst>
                  <a:ext uri="{FF2B5EF4-FFF2-40B4-BE49-F238E27FC236}">
                    <a16:creationId xmlns:a16="http://schemas.microsoft.com/office/drawing/2014/main" id="{13BB77DE-4108-F047-A483-2A74B29B122A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285615" y="4781973"/>
                <a:ext cx="940435" cy="4718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5" name="Google Shape;150;p13">
                <a:extLst>
                  <a:ext uri="{FF2B5EF4-FFF2-40B4-BE49-F238E27FC236}">
                    <a16:creationId xmlns:a16="http://schemas.microsoft.com/office/drawing/2014/main" id="{26F239FC-B47D-184C-9886-BB590DD0657C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352789" y="4644795"/>
                <a:ext cx="828478" cy="3001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988094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240</Words>
  <Application>Microsoft Macintosh PowerPoint</Application>
  <PresentationFormat>Custom</PresentationFormat>
  <Paragraphs>117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55</cp:revision>
  <cp:lastPrinted>2022-04-04T18:59:10Z</cp:lastPrinted>
  <dcterms:modified xsi:type="dcterms:W3CDTF">2022-04-08T23:37:43Z</dcterms:modified>
</cp:coreProperties>
</file>