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93265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1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1C785-39E5-4BE4-9D18-CC81F16EC877}">
  <a:tblStyle styleId="{3E01C785-39E5-4BE4-9D18-CC81F16EC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5"/>
    <p:restoredTop sz="94692"/>
  </p:normalViewPr>
  <p:slideViewPr>
    <p:cSldViewPr snapToGrid="0">
      <p:cViewPr varScale="1">
        <p:scale>
          <a:sx n="101" d="100"/>
          <a:sy n="101" d="100"/>
        </p:scale>
        <p:origin x="2160" y="200"/>
      </p:cViewPr>
      <p:guideLst>
        <p:guide orient="horz" pos="2941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685800"/>
            <a:ext cx="504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84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685800"/>
            <a:ext cx="504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07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85816" y="373505"/>
            <a:ext cx="12344401" cy="15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780465" y="-918426"/>
            <a:ext cx="6155101" cy="1234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508253" y="2809360"/>
            <a:ext cx="795780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21757" y="-162440"/>
            <a:ext cx="7957808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028717" y="2897300"/>
            <a:ext cx="11658599" cy="199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057416" y="5285066"/>
            <a:ext cx="9601201" cy="23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ctr">
              <a:spcBef>
                <a:spcPts val="4793"/>
              </a:spcBef>
              <a:spcAft>
                <a:spcPts val="0"/>
              </a:spcAft>
              <a:buClr>
                <a:srgbClr val="888888"/>
              </a:buClr>
              <a:buSzPts val="2396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54"/>
              </a:spcBef>
              <a:spcAft>
                <a:spcPts val="0"/>
              </a:spcAft>
              <a:buClr>
                <a:srgbClr val="888888"/>
              </a:buClr>
              <a:buSzPts val="202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317"/>
              </a:spcBef>
              <a:spcAft>
                <a:spcPts val="0"/>
              </a:spcAft>
              <a:buClr>
                <a:srgbClr val="888888"/>
              </a:buClr>
              <a:buSzPts val="165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85816" y="373505"/>
            <a:ext cx="12344401" cy="15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85816" y="2176223"/>
            <a:ext cx="12344401" cy="61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83487" y="5993197"/>
            <a:ext cx="11658599" cy="185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42"/>
              <a:buFont typeface="Calibri"/>
              <a:buNone/>
              <a:defRPr sz="2764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83487" y="3953009"/>
            <a:ext cx="11658599" cy="204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 sz="1475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580"/>
              </a:spcBef>
              <a:spcAft>
                <a:spcPts val="0"/>
              </a:spcAft>
              <a:buClr>
                <a:srgbClr val="888888"/>
              </a:buClr>
              <a:buSzPts val="12899"/>
              <a:buNone/>
              <a:defRPr sz="128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211"/>
              </a:spcBef>
              <a:spcAft>
                <a:spcPts val="0"/>
              </a:spcAft>
              <a:buClr>
                <a:srgbClr val="888888"/>
              </a:buClr>
              <a:buSzPts val="11057"/>
              <a:buNone/>
              <a:defRPr sz="1105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85816" y="373505"/>
            <a:ext cx="12344401" cy="15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85818" y="2176223"/>
            <a:ext cx="6057901" cy="61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972318" y="2176223"/>
            <a:ext cx="6057901" cy="61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85816" y="373505"/>
            <a:ext cx="12344401" cy="15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85818" y="2087698"/>
            <a:ext cx="6060283" cy="8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85818" y="2957730"/>
            <a:ext cx="6060283" cy="537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67553" y="2087698"/>
            <a:ext cx="6062665" cy="8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967553" y="2957730"/>
            <a:ext cx="6062665" cy="537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85816" y="373505"/>
            <a:ext cx="12344401" cy="15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85811" y="371351"/>
            <a:ext cx="4512470" cy="158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362594" y="371350"/>
            <a:ext cx="7667627" cy="795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750314" algn="l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Char char="•"/>
              <a:defRPr sz="23964"/>
            </a:lvl1pPr>
            <a:lvl2pPr marL="914400" lvl="1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–"/>
              <a:defRPr sz="20271"/>
            </a:lvl2pPr>
            <a:lvl3pPr marL="1371600" lvl="2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3pPr>
            <a:lvl4pPr marL="1828800" lvl="3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4pPr>
            <a:lvl5pPr marL="2286000" lvl="4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»"/>
              <a:defRPr sz="14750"/>
            </a:lvl5pPr>
            <a:lvl6pPr marL="2743200" lvl="5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6pPr>
            <a:lvl7pPr marL="3200400" lvl="6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7pPr>
            <a:lvl8pPr marL="3657600" lvl="7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8pPr>
            <a:lvl9pPr marL="4114800" lvl="8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85811" y="1951685"/>
            <a:ext cx="4512470" cy="637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688440" y="6528608"/>
            <a:ext cx="8229600" cy="77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688440" y="833348"/>
            <a:ext cx="8229600" cy="559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R="0" lvl="0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None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None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None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688440" y="7299343"/>
            <a:ext cx="8229600" cy="109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16" y="373505"/>
            <a:ext cx="12344401" cy="15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 sz="294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16" y="2176223"/>
            <a:ext cx="12344401" cy="61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marR="0" lvl="0" indent="-1750314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Char char="•"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515808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Char char="–"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281747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Char char="•"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–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»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85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686302" y="8644356"/>
            <a:ext cx="4343404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829800" y="8644356"/>
            <a:ext cx="3200400" cy="4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96;p13">
            <a:extLst>
              <a:ext uri="{FF2B5EF4-FFF2-40B4-BE49-F238E27FC236}">
                <a16:creationId xmlns:a16="http://schemas.microsoft.com/office/drawing/2014/main" id="{7641E6C8-9963-BD43-ACED-84C1DD49A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066257"/>
              </p:ext>
            </p:extLst>
          </p:nvPr>
        </p:nvGraphicFramePr>
        <p:xfrm>
          <a:off x="53787" y="38220"/>
          <a:ext cx="13572565" cy="9235540"/>
        </p:xfrm>
        <a:graphic>
          <a:graphicData uri="http://schemas.openxmlformats.org/drawingml/2006/table">
            <a:tbl>
              <a:tblPr firstRow="1" bandRow="1">
                <a:noFill/>
                <a:tableStyleId>{3E01C785-39E5-4BE4-9D18-CC81F16EC877}</a:tableStyleId>
              </a:tblPr>
              <a:tblGrid>
                <a:gridCol w="682813">
                  <a:extLst>
                    <a:ext uri="{9D8B030D-6E8A-4147-A177-3AD203B41FA5}">
                      <a16:colId xmlns:a16="http://schemas.microsoft.com/office/drawing/2014/main" val="3155782755"/>
                    </a:ext>
                  </a:extLst>
                </a:gridCol>
                <a:gridCol w="378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188">
                  <a:extLst>
                    <a:ext uri="{9D8B030D-6E8A-4147-A177-3AD203B41FA5}">
                      <a16:colId xmlns:a16="http://schemas.microsoft.com/office/drawing/2014/main" val="127220297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55692097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250282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25528982"/>
                    </a:ext>
                  </a:extLst>
                </a:gridCol>
                <a:gridCol w="875552">
                  <a:extLst>
                    <a:ext uri="{9D8B030D-6E8A-4147-A177-3AD203B41FA5}">
                      <a16:colId xmlns:a16="http://schemas.microsoft.com/office/drawing/2014/main" val="2848465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Stage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Example Species (</a:t>
                      </a:r>
                      <a:r>
                        <a:rPr lang="en-US" sz="1400" b="1" u="none" strike="noStrike" cap="none" dirty="0" err="1"/>
                        <a:t>phila</a:t>
                      </a:r>
                      <a:r>
                        <a:rPr lang="en-US" sz="1400" b="1" u="none" strike="noStrike" cap="none" dirty="0"/>
                        <a:t>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Synthesis of the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Medium and  Small proteins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Function of the Medium and  Small proteins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B12 pathway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(anaerobic)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Large subunit (</a:t>
                      </a:r>
                      <a:r>
                        <a:rPr lang="en-US" sz="1400" b="1" u="none" strike="noStrike" cap="none" dirty="0" err="1"/>
                        <a:t>chlH</a:t>
                      </a:r>
                      <a:r>
                        <a:rPr lang="en-US" sz="1400" b="1" u="none" strike="noStrike" cap="none" dirty="0"/>
                        <a:t>/</a:t>
                      </a:r>
                      <a:r>
                        <a:rPr lang="en-US" sz="1400" b="1" u="none" strike="noStrike" cap="none" dirty="0" err="1"/>
                        <a:t>cobN</a:t>
                      </a:r>
                      <a:r>
                        <a:rPr lang="en-US" sz="1400" b="1" u="none" strike="noStrike" cap="none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CHL pathway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B12 pathway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(aerobic)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Methanobacterium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paludis</a:t>
                      </a:r>
                      <a:r>
                        <a:rPr lang="en-US" sz="1400" dirty="0"/>
                        <a:t> (Archaea)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Thermoplasma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acidophilum</a:t>
                      </a:r>
                      <a:r>
                        <a:rPr lang="en-US" sz="1400" dirty="0"/>
                        <a:t> (Archaea)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Unknown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Yes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9408977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Spirochaeta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thermophila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Spirochaetes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Brevefilum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fermentans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Chloroflexi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Unknown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Thermodesulfobacterium</a:t>
                      </a:r>
                      <a:r>
                        <a:rPr lang="en-US" sz="1400" i="1" dirty="0"/>
                        <a:t> commune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Thermodesulfobacteria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Thermodesulfovibrio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yellowstonii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Nitrospirae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Unknown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396370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Polynucleobacter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duraquae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Mg-chelatase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endParaRPr lang="en-US" sz="1400" dirty="0"/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Yes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2236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Halorhodospira</a:t>
                      </a:r>
                      <a:r>
                        <a:rPr lang="en-US" sz="1400" i="1" dirty="0"/>
                        <a:t> halophila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Thiocystis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violascens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Mg-/Co-chelatase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415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Synechococcus</a:t>
                      </a:r>
                      <a:r>
                        <a:rPr lang="en-US" sz="1400" i="1" dirty="0"/>
                        <a:t> elongatus</a:t>
                      </a:r>
                      <a:r>
                        <a:rPr lang="en-US" sz="1400" dirty="0"/>
                        <a:t> (Cyanobacteria)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Prochlorococcus marinus</a:t>
                      </a:r>
                      <a:r>
                        <a:rPr lang="en-US" sz="1400" dirty="0"/>
                        <a:t> (Cyanobacteria)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 and Co- chelatases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+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28761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Rhodospirillum rubrum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Dinoroseobacter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shibae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Rhodovulum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sulfidophilum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 and Co- chelatases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subunits)*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+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6345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Mycobacterium tuberculosis</a:t>
                      </a:r>
                      <a:r>
                        <a:rPr lang="en-US" sz="1400" dirty="0"/>
                        <a:t> (Actinobacteria)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Prauserella</a:t>
                      </a:r>
                      <a:r>
                        <a:rPr lang="en-US" sz="1400" i="1" dirty="0"/>
                        <a:t> marina</a:t>
                      </a:r>
                      <a:r>
                        <a:rPr lang="en-US" sz="1400" dirty="0"/>
                        <a:t> (Actinobacteria)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Small and medium subunits of Co- chelatases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715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9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Pseudomonas aeruginosa</a:t>
                      </a:r>
                      <a:r>
                        <a:rPr lang="en-US" sz="1400" dirty="0"/>
                        <a:t> (Proteobacteria)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Methanocaldococcus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fervens</a:t>
                      </a:r>
                      <a:r>
                        <a:rPr lang="en-US" sz="1400" dirty="0"/>
                        <a:t>  (Archaea)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Small and medium subunits of Co- chelatases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  <a:endParaRPr lang="en-US" sz="14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99349"/>
                  </a:ext>
                </a:extLst>
              </a:tr>
            </a:tbl>
          </a:graphicData>
        </a:graphic>
      </p:graphicFrame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F2FC9B6-8799-CA4C-B0AE-FC74C03B9982}"/>
              </a:ext>
            </a:extLst>
          </p:cNvPr>
          <p:cNvGrpSpPr/>
          <p:nvPr/>
        </p:nvGrpSpPr>
        <p:grpSpPr>
          <a:xfrm>
            <a:off x="4584322" y="1703983"/>
            <a:ext cx="2843935" cy="934203"/>
            <a:chOff x="4871599" y="6905450"/>
            <a:chExt cx="2654674" cy="934203"/>
          </a:xfrm>
        </p:grpSpPr>
        <p:cxnSp>
          <p:nvCxnSpPr>
            <p:cNvPr id="131" name="Google Shape;152;p13">
              <a:extLst>
                <a:ext uri="{FF2B5EF4-FFF2-40B4-BE49-F238E27FC236}">
                  <a16:creationId xmlns:a16="http://schemas.microsoft.com/office/drawing/2014/main" id="{B01A38B2-2D78-C740-A3F0-E14D95BCD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11" y="7059338"/>
              <a:ext cx="876463" cy="4015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98;p13">
              <a:extLst>
                <a:ext uri="{FF2B5EF4-FFF2-40B4-BE49-F238E27FC236}">
                  <a16:creationId xmlns:a16="http://schemas.microsoft.com/office/drawing/2014/main" id="{0D823D51-F571-9A47-BA7E-13758F05A1BF}"/>
                </a:ext>
              </a:extLst>
            </p:cNvPr>
            <p:cNvCxnSpPr/>
            <p:nvPr/>
          </p:nvCxnSpPr>
          <p:spPr>
            <a:xfrm flipH="1">
              <a:off x="6520617" y="7099493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33" name="Google Shape;200;p13">
              <a:extLst>
                <a:ext uri="{FF2B5EF4-FFF2-40B4-BE49-F238E27FC236}">
                  <a16:creationId xmlns:a16="http://schemas.microsoft.com/office/drawing/2014/main" id="{4905DC43-8BC7-8749-8020-6BC5E815CB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2362" y="761449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" name="Google Shape;201;p13">
              <a:extLst>
                <a:ext uri="{FF2B5EF4-FFF2-40B4-BE49-F238E27FC236}">
                  <a16:creationId xmlns:a16="http://schemas.microsoft.com/office/drawing/2014/main" id="{5F14016F-45FD-A74C-8669-4099CBCC939D}"/>
                </a:ext>
              </a:extLst>
            </p:cNvPr>
            <p:cNvGrpSpPr/>
            <p:nvPr/>
          </p:nvGrpSpPr>
          <p:grpSpPr>
            <a:xfrm>
              <a:off x="6257126" y="7431607"/>
              <a:ext cx="630082" cy="408046"/>
              <a:chOff x="2285615" y="4644795"/>
              <a:chExt cx="940435" cy="609033"/>
            </a:xfrm>
          </p:grpSpPr>
          <p:pic>
            <p:nvPicPr>
              <p:cNvPr id="147" name="Google Shape;202;p13" descr="hot-dog-bun.png">
                <a:extLst>
                  <a:ext uri="{FF2B5EF4-FFF2-40B4-BE49-F238E27FC236}">
                    <a16:creationId xmlns:a16="http://schemas.microsoft.com/office/drawing/2014/main" id="{0E9E0C75-9A57-9143-BB4C-BF71E30F11A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203;p13">
                <a:extLst>
                  <a:ext uri="{FF2B5EF4-FFF2-40B4-BE49-F238E27FC236}">
                    <a16:creationId xmlns:a16="http://schemas.microsoft.com/office/drawing/2014/main" id="{CD29C586-376C-F345-A318-244E425D54A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5" name="Google Shape;204;p13">
              <a:extLst>
                <a:ext uri="{FF2B5EF4-FFF2-40B4-BE49-F238E27FC236}">
                  <a16:creationId xmlns:a16="http://schemas.microsoft.com/office/drawing/2014/main" id="{FBE8B9CF-FE5B-3B4D-82C7-306B043402B8}"/>
                </a:ext>
              </a:extLst>
            </p:cNvPr>
            <p:cNvGrpSpPr/>
            <p:nvPr/>
          </p:nvGrpSpPr>
          <p:grpSpPr>
            <a:xfrm>
              <a:off x="4871599" y="6932022"/>
              <a:ext cx="784405" cy="528006"/>
              <a:chOff x="1341541" y="5975864"/>
              <a:chExt cx="784405" cy="528006"/>
            </a:xfrm>
          </p:grpSpPr>
          <p:sp>
            <p:nvSpPr>
              <p:cNvPr id="142" name="Google Shape;205;p13">
                <a:extLst>
                  <a:ext uri="{FF2B5EF4-FFF2-40B4-BE49-F238E27FC236}">
                    <a16:creationId xmlns:a16="http://schemas.microsoft.com/office/drawing/2014/main" id="{34CA0A88-9887-7140-83B8-CC7C70C70054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</a:t>
                </a:r>
                <a:r>
                  <a:rPr lang="en-US" sz="1400" b="1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3" name="Google Shape;206;p13">
                <a:extLst>
                  <a:ext uri="{FF2B5EF4-FFF2-40B4-BE49-F238E27FC236}">
                    <a16:creationId xmlns:a16="http://schemas.microsoft.com/office/drawing/2014/main" id="{D5900C52-D17C-7544-842F-0CC50E6F502E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144" name="Google Shape;207;p13">
                  <a:extLst>
                    <a:ext uri="{FF2B5EF4-FFF2-40B4-BE49-F238E27FC236}">
                      <a16:creationId xmlns:a16="http://schemas.microsoft.com/office/drawing/2014/main" id="{7F9FDFB2-FAC7-8C4F-B90E-9B48999942A1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5" name="Google Shape;208;p13">
                  <a:extLst>
                    <a:ext uri="{FF2B5EF4-FFF2-40B4-BE49-F238E27FC236}">
                      <a16:creationId xmlns:a16="http://schemas.microsoft.com/office/drawing/2014/main" id="{E20EEB8E-22CF-5B43-A335-B394BDCF2D39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6" name="Google Shape;209;p13">
                  <a:extLst>
                    <a:ext uri="{FF2B5EF4-FFF2-40B4-BE49-F238E27FC236}">
                      <a16:creationId xmlns:a16="http://schemas.microsoft.com/office/drawing/2014/main" id="{BD542C8C-145A-3F4D-A2BD-FC5878F6A771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6" name="Google Shape;210;p13">
              <a:extLst>
                <a:ext uri="{FF2B5EF4-FFF2-40B4-BE49-F238E27FC236}">
                  <a16:creationId xmlns:a16="http://schemas.microsoft.com/office/drawing/2014/main" id="{9C166BE8-4493-6A45-ABE3-7F26DD5450AD}"/>
                </a:ext>
              </a:extLst>
            </p:cNvPr>
            <p:cNvCxnSpPr/>
            <p:nvPr/>
          </p:nvCxnSpPr>
          <p:spPr>
            <a:xfrm>
              <a:off x="6768241" y="7149775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37" name="Google Shape;211;p13">
              <a:extLst>
                <a:ext uri="{FF2B5EF4-FFF2-40B4-BE49-F238E27FC236}">
                  <a16:creationId xmlns:a16="http://schemas.microsoft.com/office/drawing/2014/main" id="{F77CC0FA-6E07-DA4E-B33D-1087E598FE57}"/>
                </a:ext>
              </a:extLst>
            </p:cNvPr>
            <p:cNvGrpSpPr/>
            <p:nvPr/>
          </p:nvGrpSpPr>
          <p:grpSpPr>
            <a:xfrm>
              <a:off x="5846065" y="6905450"/>
              <a:ext cx="1427425" cy="307777"/>
              <a:chOff x="1381522" y="6152484"/>
              <a:chExt cx="1427425" cy="307777"/>
            </a:xfrm>
          </p:grpSpPr>
          <p:sp>
            <p:nvSpPr>
              <p:cNvPr id="140" name="Google Shape;212;p13">
                <a:extLst>
                  <a:ext uri="{FF2B5EF4-FFF2-40B4-BE49-F238E27FC236}">
                    <a16:creationId xmlns:a16="http://schemas.microsoft.com/office/drawing/2014/main" id="{5966D8A1-521E-2443-85C8-412009711118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13;p13">
                <a:extLst>
                  <a:ext uri="{FF2B5EF4-FFF2-40B4-BE49-F238E27FC236}">
                    <a16:creationId xmlns:a16="http://schemas.microsoft.com/office/drawing/2014/main" id="{21E03DC4-C363-1D4F-9649-798D4818121E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214;p13">
              <a:extLst>
                <a:ext uri="{FF2B5EF4-FFF2-40B4-BE49-F238E27FC236}">
                  <a16:creationId xmlns:a16="http://schemas.microsoft.com/office/drawing/2014/main" id="{B18A0D43-AED5-B249-B741-789A09973B72}"/>
                </a:ext>
              </a:extLst>
            </p:cNvPr>
            <p:cNvSpPr/>
            <p:nvPr/>
          </p:nvSpPr>
          <p:spPr>
            <a:xfrm>
              <a:off x="611115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15;p13">
              <a:extLst>
                <a:ext uri="{FF2B5EF4-FFF2-40B4-BE49-F238E27FC236}">
                  <a16:creationId xmlns:a16="http://schemas.microsoft.com/office/drawing/2014/main" id="{ED866EBB-81EB-4648-96BE-4ABD68C2B4A5}"/>
                </a:ext>
              </a:extLst>
            </p:cNvPr>
            <p:cNvSpPr/>
            <p:nvPr/>
          </p:nvSpPr>
          <p:spPr>
            <a:xfrm>
              <a:off x="691102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21C416-EBD6-C244-BAA8-E10E322CE6C9}"/>
              </a:ext>
            </a:extLst>
          </p:cNvPr>
          <p:cNvGrpSpPr/>
          <p:nvPr/>
        </p:nvGrpSpPr>
        <p:grpSpPr>
          <a:xfrm>
            <a:off x="4553262" y="6469867"/>
            <a:ext cx="2858078" cy="899136"/>
            <a:chOff x="4006667" y="7365564"/>
            <a:chExt cx="2667876" cy="899136"/>
          </a:xfrm>
        </p:grpSpPr>
        <p:pic>
          <p:nvPicPr>
            <p:cNvPr id="150" name="Google Shape;158;p13">
              <a:extLst>
                <a:ext uri="{FF2B5EF4-FFF2-40B4-BE49-F238E27FC236}">
                  <a16:creationId xmlns:a16="http://schemas.microsoft.com/office/drawing/2014/main" id="{C9B070A0-488F-6D47-9B73-B8B61E0CE12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92702" y="7916095"/>
              <a:ext cx="573987" cy="2079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" name="Google Shape;159;p13">
              <a:extLst>
                <a:ext uri="{FF2B5EF4-FFF2-40B4-BE49-F238E27FC236}">
                  <a16:creationId xmlns:a16="http://schemas.microsoft.com/office/drawing/2014/main" id="{ADC7869B-A203-264F-BFB4-C438B4D28BB4}"/>
                </a:ext>
              </a:extLst>
            </p:cNvPr>
            <p:cNvGrpSpPr/>
            <p:nvPr/>
          </p:nvGrpSpPr>
          <p:grpSpPr>
            <a:xfrm>
              <a:off x="5407474" y="7827936"/>
              <a:ext cx="648120" cy="436764"/>
              <a:chOff x="4265286" y="4822198"/>
              <a:chExt cx="940435" cy="633753"/>
            </a:xfrm>
          </p:grpSpPr>
          <p:pic>
            <p:nvPicPr>
              <p:cNvPr id="167" name="Google Shape;160;p13" descr="hot-dog-bun.png">
                <a:extLst>
                  <a:ext uri="{FF2B5EF4-FFF2-40B4-BE49-F238E27FC236}">
                    <a16:creationId xmlns:a16="http://schemas.microsoft.com/office/drawing/2014/main" id="{2C8B6BA0-0A05-2443-86DA-F942BF9F259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265286" y="4984097"/>
                <a:ext cx="940435" cy="4718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1;p13">
                <a:extLst>
                  <a:ext uri="{FF2B5EF4-FFF2-40B4-BE49-F238E27FC236}">
                    <a16:creationId xmlns:a16="http://schemas.microsoft.com/office/drawing/2014/main" id="{A6845E9C-030B-E447-BA2E-D61F227CA04A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319069" y="4822198"/>
                <a:ext cx="832867" cy="301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2" name="Google Shape;95;p13">
              <a:extLst>
                <a:ext uri="{FF2B5EF4-FFF2-40B4-BE49-F238E27FC236}">
                  <a16:creationId xmlns:a16="http://schemas.microsoft.com/office/drawing/2014/main" id="{6252E32B-DA60-3749-AC49-2581EAEAA104}"/>
                </a:ext>
              </a:extLst>
            </p:cNvPr>
            <p:cNvCxnSpPr>
              <a:cxnSpLocks/>
            </p:cNvCxnSpPr>
            <p:nvPr/>
          </p:nvCxnSpPr>
          <p:spPr>
            <a:xfrm>
              <a:off x="4052120" y="7501247"/>
              <a:ext cx="262242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3" name="Google Shape;122;p13">
              <a:extLst>
                <a:ext uri="{FF2B5EF4-FFF2-40B4-BE49-F238E27FC236}">
                  <a16:creationId xmlns:a16="http://schemas.microsoft.com/office/drawing/2014/main" id="{E03C451E-4711-9F4E-A84C-FD7838B57509}"/>
                </a:ext>
              </a:extLst>
            </p:cNvPr>
            <p:cNvGrpSpPr/>
            <p:nvPr/>
          </p:nvGrpSpPr>
          <p:grpSpPr>
            <a:xfrm>
              <a:off x="4100627" y="7365564"/>
              <a:ext cx="668867" cy="500686"/>
              <a:chOff x="2688039" y="1826468"/>
              <a:chExt cx="668867" cy="500686"/>
            </a:xfrm>
          </p:grpSpPr>
          <p:sp>
            <p:nvSpPr>
              <p:cNvPr id="165" name="Google Shape;123;p13">
                <a:extLst>
                  <a:ext uri="{FF2B5EF4-FFF2-40B4-BE49-F238E27FC236}">
                    <a16:creationId xmlns:a16="http://schemas.microsoft.com/office/drawing/2014/main" id="{67B0598F-B669-714A-B5A0-F78E531E97B7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24;p13">
                <a:extLst>
                  <a:ext uri="{FF2B5EF4-FFF2-40B4-BE49-F238E27FC236}">
                    <a16:creationId xmlns:a16="http://schemas.microsoft.com/office/drawing/2014/main" id="{FBB5D2D9-3002-1949-8886-28C1023EBF6F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28;p13">
              <a:extLst>
                <a:ext uri="{FF2B5EF4-FFF2-40B4-BE49-F238E27FC236}">
                  <a16:creationId xmlns:a16="http://schemas.microsoft.com/office/drawing/2014/main" id="{AC23EF5C-1A8E-6C43-B032-14396BD24D1C}"/>
                </a:ext>
              </a:extLst>
            </p:cNvPr>
            <p:cNvGrpSpPr/>
            <p:nvPr/>
          </p:nvGrpSpPr>
          <p:grpSpPr>
            <a:xfrm>
              <a:off x="4751089" y="7368453"/>
              <a:ext cx="534312" cy="501961"/>
              <a:chOff x="2911535" y="1829357"/>
              <a:chExt cx="534312" cy="501961"/>
            </a:xfrm>
          </p:grpSpPr>
          <p:sp>
            <p:nvSpPr>
              <p:cNvPr id="163" name="Google Shape;129;p13">
                <a:extLst>
                  <a:ext uri="{FF2B5EF4-FFF2-40B4-BE49-F238E27FC236}">
                    <a16:creationId xmlns:a16="http://schemas.microsoft.com/office/drawing/2014/main" id="{2DE86A68-D653-BD4E-8428-D6E5CF74169E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30;p13">
                <a:extLst>
                  <a:ext uri="{FF2B5EF4-FFF2-40B4-BE49-F238E27FC236}">
                    <a16:creationId xmlns:a16="http://schemas.microsoft.com/office/drawing/2014/main" id="{E89D8359-DCAE-BC4F-812A-BBB98B692854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55" name="Google Shape;147;p13">
              <a:extLst>
                <a:ext uri="{FF2B5EF4-FFF2-40B4-BE49-F238E27FC236}">
                  <a16:creationId xmlns:a16="http://schemas.microsoft.com/office/drawing/2014/main" id="{D2B99CE9-E4DE-3347-811D-D2FD3C57FDE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31490" y="792336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" name="Google Shape;148;p13">
              <a:extLst>
                <a:ext uri="{FF2B5EF4-FFF2-40B4-BE49-F238E27FC236}">
                  <a16:creationId xmlns:a16="http://schemas.microsoft.com/office/drawing/2014/main" id="{A446C1A6-053C-AF46-B707-83E99DD6692B}"/>
                </a:ext>
              </a:extLst>
            </p:cNvPr>
            <p:cNvGrpSpPr/>
            <p:nvPr/>
          </p:nvGrpSpPr>
          <p:grpSpPr>
            <a:xfrm>
              <a:off x="4006667" y="7831787"/>
              <a:ext cx="630082" cy="408046"/>
              <a:chOff x="2285615" y="4644795"/>
              <a:chExt cx="940435" cy="609033"/>
            </a:xfrm>
          </p:grpSpPr>
          <p:pic>
            <p:nvPicPr>
              <p:cNvPr id="161" name="Google Shape;149;p13" descr="hot-dog-bun.png">
                <a:extLst>
                  <a:ext uri="{FF2B5EF4-FFF2-40B4-BE49-F238E27FC236}">
                    <a16:creationId xmlns:a16="http://schemas.microsoft.com/office/drawing/2014/main" id="{2AF1AF27-247D-654F-86B4-EF488FCC169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50;p13">
                <a:extLst>
                  <a:ext uri="{FF2B5EF4-FFF2-40B4-BE49-F238E27FC236}">
                    <a16:creationId xmlns:a16="http://schemas.microsoft.com/office/drawing/2014/main" id="{0B0BAC80-0BEE-2B48-8CE4-5335A96771D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7" name="Google Shape;97;p13">
              <a:extLst>
                <a:ext uri="{FF2B5EF4-FFF2-40B4-BE49-F238E27FC236}">
                  <a16:creationId xmlns:a16="http://schemas.microsoft.com/office/drawing/2014/main" id="{89C0EF6F-CF1D-624A-A5A8-DE3ACCA8A51F}"/>
                </a:ext>
              </a:extLst>
            </p:cNvPr>
            <p:cNvSpPr/>
            <p:nvPr/>
          </p:nvSpPr>
          <p:spPr>
            <a:xfrm>
              <a:off x="6216343" y="7365564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8;p13">
              <a:extLst>
                <a:ext uri="{FF2B5EF4-FFF2-40B4-BE49-F238E27FC236}">
                  <a16:creationId xmlns:a16="http://schemas.microsoft.com/office/drawing/2014/main" id="{74EF10BD-5437-8A4F-BB80-7FA66C866E0C}"/>
                </a:ext>
              </a:extLst>
            </p:cNvPr>
            <p:cNvSpPr/>
            <p:nvPr/>
          </p:nvSpPr>
          <p:spPr>
            <a:xfrm>
              <a:off x="6097367" y="756493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9;p13">
              <a:extLst>
                <a:ext uri="{FF2B5EF4-FFF2-40B4-BE49-F238E27FC236}">
                  <a16:creationId xmlns:a16="http://schemas.microsoft.com/office/drawing/2014/main" id="{5334A72C-8251-9C4B-96B6-898DFF487313}"/>
                </a:ext>
              </a:extLst>
            </p:cNvPr>
            <p:cNvSpPr/>
            <p:nvPr/>
          </p:nvSpPr>
          <p:spPr>
            <a:xfrm>
              <a:off x="5446088" y="7365564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0;p13">
              <a:extLst>
                <a:ext uri="{FF2B5EF4-FFF2-40B4-BE49-F238E27FC236}">
                  <a16:creationId xmlns:a16="http://schemas.microsoft.com/office/drawing/2014/main" id="{4F754000-20EF-3E4F-A8B2-095804DA4694}"/>
                </a:ext>
              </a:extLst>
            </p:cNvPr>
            <p:cNvSpPr/>
            <p:nvPr/>
          </p:nvSpPr>
          <p:spPr>
            <a:xfrm>
              <a:off x="5442922" y="7573980"/>
              <a:ext cx="5884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cobT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9" name="Google Shape;90;p13">
            <a:extLst>
              <a:ext uri="{FF2B5EF4-FFF2-40B4-BE49-F238E27FC236}">
                <a16:creationId xmlns:a16="http://schemas.microsoft.com/office/drawing/2014/main" id="{B66C1A1A-1F6A-324C-BF91-3021B6452A6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55171" y="8748321"/>
            <a:ext cx="978265" cy="3790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62FA9D1-7665-8846-958D-FB3CCAD2213D}"/>
              </a:ext>
            </a:extLst>
          </p:cNvPr>
          <p:cNvGrpSpPr/>
          <p:nvPr/>
        </p:nvGrpSpPr>
        <p:grpSpPr>
          <a:xfrm>
            <a:off x="5079547" y="5532863"/>
            <a:ext cx="1676950" cy="874269"/>
            <a:chOff x="396184" y="7995120"/>
            <a:chExt cx="1565351" cy="874269"/>
          </a:xfrm>
        </p:grpSpPr>
        <p:cxnSp>
          <p:nvCxnSpPr>
            <p:cNvPr id="171" name="Google Shape;95;p13">
              <a:extLst>
                <a:ext uri="{FF2B5EF4-FFF2-40B4-BE49-F238E27FC236}">
                  <a16:creationId xmlns:a16="http://schemas.microsoft.com/office/drawing/2014/main" id="{452EE3AB-217B-A04F-808B-EEA94EC16EBD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72" name="Google Shape;122;p13">
              <a:extLst>
                <a:ext uri="{FF2B5EF4-FFF2-40B4-BE49-F238E27FC236}">
                  <a16:creationId xmlns:a16="http://schemas.microsoft.com/office/drawing/2014/main" id="{C826F0DA-757F-9E4B-88B1-2067C9944EDC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180" name="Google Shape;123;p13">
                <a:extLst>
                  <a:ext uri="{FF2B5EF4-FFF2-40B4-BE49-F238E27FC236}">
                    <a16:creationId xmlns:a16="http://schemas.microsoft.com/office/drawing/2014/main" id="{6A2F7FA5-ED2F-FD4B-A559-D8B3D6C27375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24;p13">
                <a:extLst>
                  <a:ext uri="{FF2B5EF4-FFF2-40B4-BE49-F238E27FC236}">
                    <a16:creationId xmlns:a16="http://schemas.microsoft.com/office/drawing/2014/main" id="{73619CFD-1D7E-1C49-AD9E-CC904065DE9B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28;p13">
              <a:extLst>
                <a:ext uri="{FF2B5EF4-FFF2-40B4-BE49-F238E27FC236}">
                  <a16:creationId xmlns:a16="http://schemas.microsoft.com/office/drawing/2014/main" id="{5F74389C-77CF-F444-B451-8977A87695AA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178" name="Google Shape;129;p13">
                <a:extLst>
                  <a:ext uri="{FF2B5EF4-FFF2-40B4-BE49-F238E27FC236}">
                    <a16:creationId xmlns:a16="http://schemas.microsoft.com/office/drawing/2014/main" id="{879CE72E-993F-4B4C-AF11-FEBEBFFD76CC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30;p13">
                <a:extLst>
                  <a:ext uri="{FF2B5EF4-FFF2-40B4-BE49-F238E27FC236}">
                    <a16:creationId xmlns:a16="http://schemas.microsoft.com/office/drawing/2014/main" id="{0845A854-FBA3-B84E-A9CC-EE0793C4119B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74" name="Google Shape;147;p13">
              <a:extLst>
                <a:ext uri="{FF2B5EF4-FFF2-40B4-BE49-F238E27FC236}">
                  <a16:creationId xmlns:a16="http://schemas.microsoft.com/office/drawing/2014/main" id="{33AC48CF-5DF8-8B43-83F9-2E17CF04D2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" name="Google Shape;148;p13">
              <a:extLst>
                <a:ext uri="{FF2B5EF4-FFF2-40B4-BE49-F238E27FC236}">
                  <a16:creationId xmlns:a16="http://schemas.microsoft.com/office/drawing/2014/main" id="{9F6C24B3-1155-914E-8ACB-FF07C32FE991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176" name="Google Shape;149;p13" descr="hot-dog-bun.png">
                <a:extLst>
                  <a:ext uri="{FF2B5EF4-FFF2-40B4-BE49-F238E27FC236}">
                    <a16:creationId xmlns:a16="http://schemas.microsoft.com/office/drawing/2014/main" id="{9C149D6F-07CA-7E46-B1E4-BB286B781AF5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50;p13">
                <a:extLst>
                  <a:ext uri="{FF2B5EF4-FFF2-40B4-BE49-F238E27FC236}">
                    <a16:creationId xmlns:a16="http://schemas.microsoft.com/office/drawing/2014/main" id="{D467FAE0-E310-2A4B-B4B9-2029A70B69D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82" name="Google Shape;166;p13">
            <a:extLst>
              <a:ext uri="{FF2B5EF4-FFF2-40B4-BE49-F238E27FC236}">
                <a16:creationId xmlns:a16="http://schemas.microsoft.com/office/drawing/2014/main" id="{3FEBE247-2AD7-8B4B-A461-CAEFBEDBD8D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68679" y="5822790"/>
            <a:ext cx="776636" cy="3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90;p13">
            <a:extLst>
              <a:ext uri="{FF2B5EF4-FFF2-40B4-BE49-F238E27FC236}">
                <a16:creationId xmlns:a16="http://schemas.microsoft.com/office/drawing/2014/main" id="{56B977F8-7F44-E643-ABC8-86A0581A91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3497" y="6118811"/>
            <a:ext cx="776636" cy="300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706F9E-FAAE-C24C-AA04-71B4CBC732D9}"/>
              </a:ext>
            </a:extLst>
          </p:cNvPr>
          <p:cNvGrpSpPr/>
          <p:nvPr/>
        </p:nvGrpSpPr>
        <p:grpSpPr>
          <a:xfrm>
            <a:off x="5079547" y="7425163"/>
            <a:ext cx="1676950" cy="874269"/>
            <a:chOff x="396184" y="7995120"/>
            <a:chExt cx="1565351" cy="874269"/>
          </a:xfrm>
        </p:grpSpPr>
        <p:cxnSp>
          <p:nvCxnSpPr>
            <p:cNvPr id="185" name="Google Shape;95;p13">
              <a:extLst>
                <a:ext uri="{FF2B5EF4-FFF2-40B4-BE49-F238E27FC236}">
                  <a16:creationId xmlns:a16="http://schemas.microsoft.com/office/drawing/2014/main" id="{D9FC04B9-C2D4-274A-91CF-45F599E0770F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6" name="Google Shape;122;p13">
              <a:extLst>
                <a:ext uri="{FF2B5EF4-FFF2-40B4-BE49-F238E27FC236}">
                  <a16:creationId xmlns:a16="http://schemas.microsoft.com/office/drawing/2014/main" id="{1EB12CF4-2CB0-5F41-8BF0-B9706DD0E592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194" name="Google Shape;123;p13">
                <a:extLst>
                  <a:ext uri="{FF2B5EF4-FFF2-40B4-BE49-F238E27FC236}">
                    <a16:creationId xmlns:a16="http://schemas.microsoft.com/office/drawing/2014/main" id="{69B3A40D-C636-A344-9FA9-34CB34AACB4E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24;p13">
                <a:extLst>
                  <a:ext uri="{FF2B5EF4-FFF2-40B4-BE49-F238E27FC236}">
                    <a16:creationId xmlns:a16="http://schemas.microsoft.com/office/drawing/2014/main" id="{E4EB5556-CBD4-A04B-A888-381099ABCB77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28;p13">
              <a:extLst>
                <a:ext uri="{FF2B5EF4-FFF2-40B4-BE49-F238E27FC236}">
                  <a16:creationId xmlns:a16="http://schemas.microsoft.com/office/drawing/2014/main" id="{92C99C36-F0BD-3E48-BC6C-2F49EF7694F1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192" name="Google Shape;129;p13">
                <a:extLst>
                  <a:ext uri="{FF2B5EF4-FFF2-40B4-BE49-F238E27FC236}">
                    <a16:creationId xmlns:a16="http://schemas.microsoft.com/office/drawing/2014/main" id="{462D6C51-09AB-9C45-8743-4B49FEE6AEB7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30;p13">
                <a:extLst>
                  <a:ext uri="{FF2B5EF4-FFF2-40B4-BE49-F238E27FC236}">
                    <a16:creationId xmlns:a16="http://schemas.microsoft.com/office/drawing/2014/main" id="{64C5ECFD-A971-C444-83E5-2173099BB261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8" name="Google Shape;147;p13">
              <a:extLst>
                <a:ext uri="{FF2B5EF4-FFF2-40B4-BE49-F238E27FC236}">
                  <a16:creationId xmlns:a16="http://schemas.microsoft.com/office/drawing/2014/main" id="{0461AED6-0F4B-B941-9DEA-F598F6EE69D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" name="Google Shape;148;p13">
              <a:extLst>
                <a:ext uri="{FF2B5EF4-FFF2-40B4-BE49-F238E27FC236}">
                  <a16:creationId xmlns:a16="http://schemas.microsoft.com/office/drawing/2014/main" id="{00EB4DCD-A015-B145-A156-7E69AEA44EA1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190" name="Google Shape;149;p13" descr="hot-dog-bun.png">
                <a:extLst>
                  <a:ext uri="{FF2B5EF4-FFF2-40B4-BE49-F238E27FC236}">
                    <a16:creationId xmlns:a16="http://schemas.microsoft.com/office/drawing/2014/main" id="{8EA030A8-32C4-2247-B02F-0373456EEF8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50;p13">
                <a:extLst>
                  <a:ext uri="{FF2B5EF4-FFF2-40B4-BE49-F238E27FC236}">
                    <a16:creationId xmlns:a16="http://schemas.microsoft.com/office/drawing/2014/main" id="{01D66FA5-586B-7545-B97D-26E9DF21CD2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15C2D8E-4AC0-1D4D-A473-5790672816AB}"/>
              </a:ext>
            </a:extLst>
          </p:cNvPr>
          <p:cNvGrpSpPr/>
          <p:nvPr/>
        </p:nvGrpSpPr>
        <p:grpSpPr>
          <a:xfrm>
            <a:off x="4601477" y="8301457"/>
            <a:ext cx="2843935" cy="934203"/>
            <a:chOff x="4871599" y="6905450"/>
            <a:chExt cx="2654674" cy="934203"/>
          </a:xfrm>
        </p:grpSpPr>
        <p:cxnSp>
          <p:nvCxnSpPr>
            <p:cNvPr id="197" name="Google Shape;152;p13">
              <a:extLst>
                <a:ext uri="{FF2B5EF4-FFF2-40B4-BE49-F238E27FC236}">
                  <a16:creationId xmlns:a16="http://schemas.microsoft.com/office/drawing/2014/main" id="{1FE0BEA0-70ED-D844-8CF2-8CD70A8F6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11" y="7059338"/>
              <a:ext cx="876463" cy="4015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3">
              <a:extLst>
                <a:ext uri="{FF2B5EF4-FFF2-40B4-BE49-F238E27FC236}">
                  <a16:creationId xmlns:a16="http://schemas.microsoft.com/office/drawing/2014/main" id="{9FAAC172-C107-424F-8B83-77C0E2082502}"/>
                </a:ext>
              </a:extLst>
            </p:cNvPr>
            <p:cNvCxnSpPr/>
            <p:nvPr/>
          </p:nvCxnSpPr>
          <p:spPr>
            <a:xfrm flipH="1">
              <a:off x="6520617" y="7099493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99" name="Google Shape;200;p13">
              <a:extLst>
                <a:ext uri="{FF2B5EF4-FFF2-40B4-BE49-F238E27FC236}">
                  <a16:creationId xmlns:a16="http://schemas.microsoft.com/office/drawing/2014/main" id="{65A84CB5-18F7-C446-B57A-90798D771B7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2362" y="761449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1;p13">
              <a:extLst>
                <a:ext uri="{FF2B5EF4-FFF2-40B4-BE49-F238E27FC236}">
                  <a16:creationId xmlns:a16="http://schemas.microsoft.com/office/drawing/2014/main" id="{A525E586-88A2-464F-8413-53A0F58375D4}"/>
                </a:ext>
              </a:extLst>
            </p:cNvPr>
            <p:cNvGrpSpPr/>
            <p:nvPr/>
          </p:nvGrpSpPr>
          <p:grpSpPr>
            <a:xfrm>
              <a:off x="6257126" y="7431607"/>
              <a:ext cx="630082" cy="408046"/>
              <a:chOff x="2285615" y="4644795"/>
              <a:chExt cx="940435" cy="609033"/>
            </a:xfrm>
          </p:grpSpPr>
          <p:pic>
            <p:nvPicPr>
              <p:cNvPr id="213" name="Google Shape;202;p13" descr="hot-dog-bun.png">
                <a:extLst>
                  <a:ext uri="{FF2B5EF4-FFF2-40B4-BE49-F238E27FC236}">
                    <a16:creationId xmlns:a16="http://schemas.microsoft.com/office/drawing/2014/main" id="{22886A2A-CE3C-3146-AE94-D55D92AB9C6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03;p13">
                <a:extLst>
                  <a:ext uri="{FF2B5EF4-FFF2-40B4-BE49-F238E27FC236}">
                    <a16:creationId xmlns:a16="http://schemas.microsoft.com/office/drawing/2014/main" id="{C5962021-B54F-C140-A4B3-78C30AC46BF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1" name="Google Shape;204;p13">
              <a:extLst>
                <a:ext uri="{FF2B5EF4-FFF2-40B4-BE49-F238E27FC236}">
                  <a16:creationId xmlns:a16="http://schemas.microsoft.com/office/drawing/2014/main" id="{D7882BED-45D9-874A-8A67-0E2C4209A7C0}"/>
                </a:ext>
              </a:extLst>
            </p:cNvPr>
            <p:cNvGrpSpPr/>
            <p:nvPr/>
          </p:nvGrpSpPr>
          <p:grpSpPr>
            <a:xfrm>
              <a:off x="4871599" y="6932022"/>
              <a:ext cx="784405" cy="528006"/>
              <a:chOff x="1341541" y="5975864"/>
              <a:chExt cx="784405" cy="528006"/>
            </a:xfrm>
          </p:grpSpPr>
          <p:sp>
            <p:nvSpPr>
              <p:cNvPr id="208" name="Google Shape;205;p13">
                <a:extLst>
                  <a:ext uri="{FF2B5EF4-FFF2-40B4-BE49-F238E27FC236}">
                    <a16:creationId xmlns:a16="http://schemas.microsoft.com/office/drawing/2014/main" id="{6546E375-ED95-9946-A85E-5DE728BC84C2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</a:t>
                </a:r>
                <a:r>
                  <a:rPr lang="en-US" sz="1400" b="1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" name="Google Shape;206;p13">
                <a:extLst>
                  <a:ext uri="{FF2B5EF4-FFF2-40B4-BE49-F238E27FC236}">
                    <a16:creationId xmlns:a16="http://schemas.microsoft.com/office/drawing/2014/main" id="{D9F741D4-5A6C-684C-8B9E-FD6C10A3454B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210" name="Google Shape;207;p13">
                  <a:extLst>
                    <a:ext uri="{FF2B5EF4-FFF2-40B4-BE49-F238E27FC236}">
                      <a16:creationId xmlns:a16="http://schemas.microsoft.com/office/drawing/2014/main" id="{261EA898-883C-BB49-BE89-3621EA8FB98F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1" name="Google Shape;208;p13">
                  <a:extLst>
                    <a:ext uri="{FF2B5EF4-FFF2-40B4-BE49-F238E27FC236}">
                      <a16:creationId xmlns:a16="http://schemas.microsoft.com/office/drawing/2014/main" id="{084ED20E-9C05-7B4B-93FD-21AB5C6A0132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2" name="Google Shape;209;p13">
                  <a:extLst>
                    <a:ext uri="{FF2B5EF4-FFF2-40B4-BE49-F238E27FC236}">
                      <a16:creationId xmlns:a16="http://schemas.microsoft.com/office/drawing/2014/main" id="{CA7493BF-581E-F848-9B01-43B61CD0CF8D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02" name="Google Shape;210;p13">
              <a:extLst>
                <a:ext uri="{FF2B5EF4-FFF2-40B4-BE49-F238E27FC236}">
                  <a16:creationId xmlns:a16="http://schemas.microsoft.com/office/drawing/2014/main" id="{84CEAC1E-B5AC-B040-A591-991538907B77}"/>
                </a:ext>
              </a:extLst>
            </p:cNvPr>
            <p:cNvCxnSpPr/>
            <p:nvPr/>
          </p:nvCxnSpPr>
          <p:spPr>
            <a:xfrm>
              <a:off x="6768241" y="7149775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203" name="Google Shape;211;p13">
              <a:extLst>
                <a:ext uri="{FF2B5EF4-FFF2-40B4-BE49-F238E27FC236}">
                  <a16:creationId xmlns:a16="http://schemas.microsoft.com/office/drawing/2014/main" id="{7AD51E2E-9C15-EA40-A60A-A3845CCA3C18}"/>
                </a:ext>
              </a:extLst>
            </p:cNvPr>
            <p:cNvGrpSpPr/>
            <p:nvPr/>
          </p:nvGrpSpPr>
          <p:grpSpPr>
            <a:xfrm>
              <a:off x="5846065" y="6905450"/>
              <a:ext cx="1427425" cy="307777"/>
              <a:chOff x="1381522" y="6152484"/>
              <a:chExt cx="1427425" cy="307777"/>
            </a:xfrm>
          </p:grpSpPr>
          <p:sp>
            <p:nvSpPr>
              <p:cNvPr id="206" name="Google Shape;212;p13">
                <a:extLst>
                  <a:ext uri="{FF2B5EF4-FFF2-40B4-BE49-F238E27FC236}">
                    <a16:creationId xmlns:a16="http://schemas.microsoft.com/office/drawing/2014/main" id="{A7EC20FA-C9BB-8D48-B477-040CFAA2FD20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13;p13">
                <a:extLst>
                  <a:ext uri="{FF2B5EF4-FFF2-40B4-BE49-F238E27FC236}">
                    <a16:creationId xmlns:a16="http://schemas.microsoft.com/office/drawing/2014/main" id="{761A6E53-E48D-6D40-8257-33CF34647249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14;p13">
              <a:extLst>
                <a:ext uri="{FF2B5EF4-FFF2-40B4-BE49-F238E27FC236}">
                  <a16:creationId xmlns:a16="http://schemas.microsoft.com/office/drawing/2014/main" id="{EB6F03F8-048A-2840-91B4-42A3B9E8ED05}"/>
                </a:ext>
              </a:extLst>
            </p:cNvPr>
            <p:cNvSpPr/>
            <p:nvPr/>
          </p:nvSpPr>
          <p:spPr>
            <a:xfrm>
              <a:off x="611115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15;p13">
              <a:extLst>
                <a:ext uri="{FF2B5EF4-FFF2-40B4-BE49-F238E27FC236}">
                  <a16:creationId xmlns:a16="http://schemas.microsoft.com/office/drawing/2014/main" id="{33678B10-A146-B846-954F-CD87B2B054B7}"/>
                </a:ext>
              </a:extLst>
            </p:cNvPr>
            <p:cNvSpPr/>
            <p:nvPr/>
          </p:nvSpPr>
          <p:spPr>
            <a:xfrm>
              <a:off x="691102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5" name="Google Shape;90;p13">
            <a:extLst>
              <a:ext uri="{FF2B5EF4-FFF2-40B4-BE49-F238E27FC236}">
                <a16:creationId xmlns:a16="http://schemas.microsoft.com/office/drawing/2014/main" id="{8F0A1226-DC13-064C-8333-FE85413199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55171" y="7795821"/>
            <a:ext cx="978265" cy="37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166;p13">
            <a:extLst>
              <a:ext uri="{FF2B5EF4-FFF2-40B4-BE49-F238E27FC236}">
                <a16:creationId xmlns:a16="http://schemas.microsoft.com/office/drawing/2014/main" id="{BC59A1CB-FDC4-EC43-B673-24AA3F7326F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55171" y="4871768"/>
            <a:ext cx="978265" cy="38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166;p13">
            <a:extLst>
              <a:ext uri="{FF2B5EF4-FFF2-40B4-BE49-F238E27FC236}">
                <a16:creationId xmlns:a16="http://schemas.microsoft.com/office/drawing/2014/main" id="{9881E247-407A-BA42-A4BC-492D0AE2DF4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68679" y="6749890"/>
            <a:ext cx="776636" cy="3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90;p13">
            <a:extLst>
              <a:ext uri="{FF2B5EF4-FFF2-40B4-BE49-F238E27FC236}">
                <a16:creationId xmlns:a16="http://schemas.microsoft.com/office/drawing/2014/main" id="{F56C46C9-40CD-3D47-BAD9-B24DCDBF49B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3497" y="7045911"/>
            <a:ext cx="776636" cy="300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5B7AE7E-F708-E642-AACF-1FF4E33C92B9}"/>
              </a:ext>
            </a:extLst>
          </p:cNvPr>
          <p:cNvGrpSpPr/>
          <p:nvPr/>
        </p:nvGrpSpPr>
        <p:grpSpPr>
          <a:xfrm>
            <a:off x="5079547" y="4590857"/>
            <a:ext cx="1676950" cy="874269"/>
            <a:chOff x="396184" y="7995120"/>
            <a:chExt cx="1565351" cy="874269"/>
          </a:xfrm>
        </p:grpSpPr>
        <p:cxnSp>
          <p:nvCxnSpPr>
            <p:cNvPr id="220" name="Google Shape;95;p13">
              <a:extLst>
                <a:ext uri="{FF2B5EF4-FFF2-40B4-BE49-F238E27FC236}">
                  <a16:creationId xmlns:a16="http://schemas.microsoft.com/office/drawing/2014/main" id="{79BB8178-C9B0-F64C-B2CA-BF9481619E3C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1" name="Google Shape;122;p13">
              <a:extLst>
                <a:ext uri="{FF2B5EF4-FFF2-40B4-BE49-F238E27FC236}">
                  <a16:creationId xmlns:a16="http://schemas.microsoft.com/office/drawing/2014/main" id="{F86D59D2-854D-2D4E-AA69-6C3B7E19ADEA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229" name="Google Shape;123;p13">
                <a:extLst>
                  <a:ext uri="{FF2B5EF4-FFF2-40B4-BE49-F238E27FC236}">
                    <a16:creationId xmlns:a16="http://schemas.microsoft.com/office/drawing/2014/main" id="{71F4FDD4-45FD-684E-9435-245E415BDB94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24;p13">
                <a:extLst>
                  <a:ext uri="{FF2B5EF4-FFF2-40B4-BE49-F238E27FC236}">
                    <a16:creationId xmlns:a16="http://schemas.microsoft.com/office/drawing/2014/main" id="{4A8B600A-BB28-3449-9892-6446A0383304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128;p13">
              <a:extLst>
                <a:ext uri="{FF2B5EF4-FFF2-40B4-BE49-F238E27FC236}">
                  <a16:creationId xmlns:a16="http://schemas.microsoft.com/office/drawing/2014/main" id="{9DEF0520-F6E4-7943-87ED-C9EC9D1C0C5E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227" name="Google Shape;129;p13">
                <a:extLst>
                  <a:ext uri="{FF2B5EF4-FFF2-40B4-BE49-F238E27FC236}">
                    <a16:creationId xmlns:a16="http://schemas.microsoft.com/office/drawing/2014/main" id="{0D877DF9-2780-2F43-ADE5-C84866E20133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30;p13">
                <a:extLst>
                  <a:ext uri="{FF2B5EF4-FFF2-40B4-BE49-F238E27FC236}">
                    <a16:creationId xmlns:a16="http://schemas.microsoft.com/office/drawing/2014/main" id="{A2376531-026C-7D43-8A8E-59F5EA8141B2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23" name="Google Shape;147;p13">
              <a:extLst>
                <a:ext uri="{FF2B5EF4-FFF2-40B4-BE49-F238E27FC236}">
                  <a16:creationId xmlns:a16="http://schemas.microsoft.com/office/drawing/2014/main" id="{7DDE1B97-A97E-DC4A-952B-15E793373BA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" name="Google Shape;148;p13">
              <a:extLst>
                <a:ext uri="{FF2B5EF4-FFF2-40B4-BE49-F238E27FC236}">
                  <a16:creationId xmlns:a16="http://schemas.microsoft.com/office/drawing/2014/main" id="{2C8FFAB4-CF38-CD4A-B2EA-FBFBF850A8CD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225" name="Google Shape;149;p13" descr="hot-dog-bun.png">
                <a:extLst>
                  <a:ext uri="{FF2B5EF4-FFF2-40B4-BE49-F238E27FC236}">
                    <a16:creationId xmlns:a16="http://schemas.microsoft.com/office/drawing/2014/main" id="{50E94CF2-6B26-C94D-8628-E1CA3C5B7B9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150;p13">
                <a:extLst>
                  <a:ext uri="{FF2B5EF4-FFF2-40B4-BE49-F238E27FC236}">
                    <a16:creationId xmlns:a16="http://schemas.microsoft.com/office/drawing/2014/main" id="{DE1C4CC1-489A-6049-BD56-741F9EE2F08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20B42AB-3BF3-8143-9E3B-6788ED9BE212}"/>
              </a:ext>
            </a:extLst>
          </p:cNvPr>
          <p:cNvGrpSpPr/>
          <p:nvPr/>
        </p:nvGrpSpPr>
        <p:grpSpPr>
          <a:xfrm>
            <a:off x="5079547" y="3663757"/>
            <a:ext cx="1676950" cy="874269"/>
            <a:chOff x="396184" y="7995120"/>
            <a:chExt cx="1565351" cy="874269"/>
          </a:xfrm>
        </p:grpSpPr>
        <p:cxnSp>
          <p:nvCxnSpPr>
            <p:cNvPr id="232" name="Google Shape;95;p13">
              <a:extLst>
                <a:ext uri="{FF2B5EF4-FFF2-40B4-BE49-F238E27FC236}">
                  <a16:creationId xmlns:a16="http://schemas.microsoft.com/office/drawing/2014/main" id="{25BBFEAE-A8F2-0141-8EA9-80A6C5A2A020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3" name="Google Shape;122;p13">
              <a:extLst>
                <a:ext uri="{FF2B5EF4-FFF2-40B4-BE49-F238E27FC236}">
                  <a16:creationId xmlns:a16="http://schemas.microsoft.com/office/drawing/2014/main" id="{73CE188F-AA36-F74D-8DA8-96F08EC57B23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241" name="Google Shape;123;p13">
                <a:extLst>
                  <a:ext uri="{FF2B5EF4-FFF2-40B4-BE49-F238E27FC236}">
                    <a16:creationId xmlns:a16="http://schemas.microsoft.com/office/drawing/2014/main" id="{280CE81D-9AFF-8245-AF82-3BEDB8A7BC3E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24;p13">
                <a:extLst>
                  <a:ext uri="{FF2B5EF4-FFF2-40B4-BE49-F238E27FC236}">
                    <a16:creationId xmlns:a16="http://schemas.microsoft.com/office/drawing/2014/main" id="{C73BEEEA-9B84-F54A-A9C2-51661426BC44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128;p13">
              <a:extLst>
                <a:ext uri="{FF2B5EF4-FFF2-40B4-BE49-F238E27FC236}">
                  <a16:creationId xmlns:a16="http://schemas.microsoft.com/office/drawing/2014/main" id="{DD897CC0-D79E-B74B-9A8B-DB385C1D0462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239" name="Google Shape;129;p13">
                <a:extLst>
                  <a:ext uri="{FF2B5EF4-FFF2-40B4-BE49-F238E27FC236}">
                    <a16:creationId xmlns:a16="http://schemas.microsoft.com/office/drawing/2014/main" id="{86802D15-4C27-024A-BFF7-DCEE87C68418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30;p13">
                <a:extLst>
                  <a:ext uri="{FF2B5EF4-FFF2-40B4-BE49-F238E27FC236}">
                    <a16:creationId xmlns:a16="http://schemas.microsoft.com/office/drawing/2014/main" id="{3945CFEB-53DD-5B49-900A-168A3C084207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35" name="Google Shape;147;p13">
              <a:extLst>
                <a:ext uri="{FF2B5EF4-FFF2-40B4-BE49-F238E27FC236}">
                  <a16:creationId xmlns:a16="http://schemas.microsoft.com/office/drawing/2014/main" id="{C5D1D2EF-ED58-3044-BC3A-2E8EE1A4989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148;p13">
              <a:extLst>
                <a:ext uri="{FF2B5EF4-FFF2-40B4-BE49-F238E27FC236}">
                  <a16:creationId xmlns:a16="http://schemas.microsoft.com/office/drawing/2014/main" id="{F458438B-4D18-7145-8BC4-80C1D4467D08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237" name="Google Shape;149;p13" descr="hot-dog-bun.png">
                <a:extLst>
                  <a:ext uri="{FF2B5EF4-FFF2-40B4-BE49-F238E27FC236}">
                    <a16:creationId xmlns:a16="http://schemas.microsoft.com/office/drawing/2014/main" id="{732185DB-AE77-654E-9854-09F0AE66C46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150;p13">
                <a:extLst>
                  <a:ext uri="{FF2B5EF4-FFF2-40B4-BE49-F238E27FC236}">
                    <a16:creationId xmlns:a16="http://schemas.microsoft.com/office/drawing/2014/main" id="{47B2F755-0002-D546-9D42-79353287D7F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43" name="Google Shape;166;p13">
            <a:extLst>
              <a:ext uri="{FF2B5EF4-FFF2-40B4-BE49-F238E27FC236}">
                <a16:creationId xmlns:a16="http://schemas.microsoft.com/office/drawing/2014/main" id="{4F2252A9-370A-FF4E-9999-5CB9E043D58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55171" y="4008168"/>
            <a:ext cx="978265" cy="387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F665769-A118-3E41-B3D8-20D6B86E53DF}"/>
              </a:ext>
            </a:extLst>
          </p:cNvPr>
          <p:cNvGrpSpPr/>
          <p:nvPr/>
        </p:nvGrpSpPr>
        <p:grpSpPr>
          <a:xfrm>
            <a:off x="5079547" y="2698557"/>
            <a:ext cx="1676950" cy="874269"/>
            <a:chOff x="396184" y="7995120"/>
            <a:chExt cx="1565351" cy="874269"/>
          </a:xfrm>
        </p:grpSpPr>
        <p:cxnSp>
          <p:nvCxnSpPr>
            <p:cNvPr id="245" name="Google Shape;95;p13">
              <a:extLst>
                <a:ext uri="{FF2B5EF4-FFF2-40B4-BE49-F238E27FC236}">
                  <a16:creationId xmlns:a16="http://schemas.microsoft.com/office/drawing/2014/main" id="{C554983A-DE51-3647-A371-73F17F9A6BC4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6" name="Google Shape;122;p13">
              <a:extLst>
                <a:ext uri="{FF2B5EF4-FFF2-40B4-BE49-F238E27FC236}">
                  <a16:creationId xmlns:a16="http://schemas.microsoft.com/office/drawing/2014/main" id="{1853C37B-4810-304E-94D0-C7AA18AC089D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254" name="Google Shape;123;p13">
                <a:extLst>
                  <a:ext uri="{FF2B5EF4-FFF2-40B4-BE49-F238E27FC236}">
                    <a16:creationId xmlns:a16="http://schemas.microsoft.com/office/drawing/2014/main" id="{16D3D791-FC04-F347-AACB-4A2716DEF0DE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24;p13">
                <a:extLst>
                  <a:ext uri="{FF2B5EF4-FFF2-40B4-BE49-F238E27FC236}">
                    <a16:creationId xmlns:a16="http://schemas.microsoft.com/office/drawing/2014/main" id="{97206495-4B65-584E-A3D8-7DCB3E4DC736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128;p13">
              <a:extLst>
                <a:ext uri="{FF2B5EF4-FFF2-40B4-BE49-F238E27FC236}">
                  <a16:creationId xmlns:a16="http://schemas.microsoft.com/office/drawing/2014/main" id="{ADD5F1C4-5FB3-4541-B994-5D5768A52AF0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252" name="Google Shape;129;p13">
                <a:extLst>
                  <a:ext uri="{FF2B5EF4-FFF2-40B4-BE49-F238E27FC236}">
                    <a16:creationId xmlns:a16="http://schemas.microsoft.com/office/drawing/2014/main" id="{303F4C25-E284-2E43-BE31-F58B5EAD02C0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30;p13">
                <a:extLst>
                  <a:ext uri="{FF2B5EF4-FFF2-40B4-BE49-F238E27FC236}">
                    <a16:creationId xmlns:a16="http://schemas.microsoft.com/office/drawing/2014/main" id="{90023FFA-79C8-FD46-92BE-CAE83A330529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8" name="Google Shape;147;p13">
              <a:extLst>
                <a:ext uri="{FF2B5EF4-FFF2-40B4-BE49-F238E27FC236}">
                  <a16:creationId xmlns:a16="http://schemas.microsoft.com/office/drawing/2014/main" id="{502B9711-128E-EE40-A056-3CCAD959950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" name="Google Shape;148;p13">
              <a:extLst>
                <a:ext uri="{FF2B5EF4-FFF2-40B4-BE49-F238E27FC236}">
                  <a16:creationId xmlns:a16="http://schemas.microsoft.com/office/drawing/2014/main" id="{8F4E55D5-CE76-9E45-B1D5-0BA4E076A5BA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250" name="Google Shape;149;p13" descr="hot-dog-bun.png">
                <a:extLst>
                  <a:ext uri="{FF2B5EF4-FFF2-40B4-BE49-F238E27FC236}">
                    <a16:creationId xmlns:a16="http://schemas.microsoft.com/office/drawing/2014/main" id="{8C40EA5A-6C60-494A-8DF5-6E45C1A654B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150;p13">
                <a:extLst>
                  <a:ext uri="{FF2B5EF4-FFF2-40B4-BE49-F238E27FC236}">
                    <a16:creationId xmlns:a16="http://schemas.microsoft.com/office/drawing/2014/main" id="{FF19A1B7-EC8C-7841-AECE-0D6286FE422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57" name="Google Shape;95;p13">
            <a:extLst>
              <a:ext uri="{FF2B5EF4-FFF2-40B4-BE49-F238E27FC236}">
                <a16:creationId xmlns:a16="http://schemas.microsoft.com/office/drawing/2014/main" id="{9FCD81DF-59C9-5446-92F6-D8FE1FAFC8CF}"/>
              </a:ext>
            </a:extLst>
          </p:cNvPr>
          <p:cNvCxnSpPr>
            <a:cxnSpLocks/>
          </p:cNvCxnSpPr>
          <p:nvPr/>
        </p:nvCxnSpPr>
        <p:spPr>
          <a:xfrm>
            <a:off x="5564205" y="954640"/>
            <a:ext cx="92989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122;p13">
            <a:extLst>
              <a:ext uri="{FF2B5EF4-FFF2-40B4-BE49-F238E27FC236}">
                <a16:creationId xmlns:a16="http://schemas.microsoft.com/office/drawing/2014/main" id="{9EE0ADA8-C9BA-FC41-9CF8-14AA069D4D52}"/>
              </a:ext>
            </a:extLst>
          </p:cNvPr>
          <p:cNvGrpSpPr/>
          <p:nvPr/>
        </p:nvGrpSpPr>
        <p:grpSpPr>
          <a:xfrm>
            <a:off x="5658318" y="818957"/>
            <a:ext cx="716553" cy="500686"/>
            <a:chOff x="2688039" y="1826468"/>
            <a:chExt cx="668867" cy="500686"/>
          </a:xfrm>
        </p:grpSpPr>
        <p:sp>
          <p:nvSpPr>
            <p:cNvPr id="266" name="Google Shape;123;p13">
              <a:extLst>
                <a:ext uri="{FF2B5EF4-FFF2-40B4-BE49-F238E27FC236}">
                  <a16:creationId xmlns:a16="http://schemas.microsoft.com/office/drawing/2014/main" id="{D3D6BA6E-7774-C34D-BB21-59547CBCAD01}"/>
                </a:ext>
              </a:extLst>
            </p:cNvPr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24;p13">
              <a:extLst>
                <a:ext uri="{FF2B5EF4-FFF2-40B4-BE49-F238E27FC236}">
                  <a16:creationId xmlns:a16="http://schemas.microsoft.com/office/drawing/2014/main" id="{91EF31A3-859D-6E49-9FFC-6689221157C4}"/>
                </a:ext>
              </a:extLst>
            </p:cNvPr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148;p13">
            <a:extLst>
              <a:ext uri="{FF2B5EF4-FFF2-40B4-BE49-F238E27FC236}">
                <a16:creationId xmlns:a16="http://schemas.microsoft.com/office/drawing/2014/main" id="{923D7081-1D17-0340-89F4-292A705AFECC}"/>
              </a:ext>
            </a:extLst>
          </p:cNvPr>
          <p:cNvGrpSpPr/>
          <p:nvPr/>
        </p:nvGrpSpPr>
        <p:grpSpPr>
          <a:xfrm>
            <a:off x="5631009" y="1285180"/>
            <a:ext cx="675003" cy="408046"/>
            <a:chOff x="2285615" y="4644795"/>
            <a:chExt cx="940435" cy="609033"/>
          </a:xfrm>
        </p:grpSpPr>
        <p:pic>
          <p:nvPicPr>
            <p:cNvPr id="262" name="Google Shape;149;p13" descr="hot-dog-bun.png">
              <a:extLst>
                <a:ext uri="{FF2B5EF4-FFF2-40B4-BE49-F238E27FC236}">
                  <a16:creationId xmlns:a16="http://schemas.microsoft.com/office/drawing/2014/main" id="{E6D968ED-E015-BB48-80C7-DCE302E572D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150;p13">
              <a:extLst>
                <a:ext uri="{FF2B5EF4-FFF2-40B4-BE49-F238E27FC236}">
                  <a16:creationId xmlns:a16="http://schemas.microsoft.com/office/drawing/2014/main" id="{6DC66CDA-F7AC-AF43-B8EF-8F4AC6A51E6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880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254</Words>
  <Application>Microsoft Macintosh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53</cp:revision>
  <cp:lastPrinted>2022-04-04T18:59:10Z</cp:lastPrinted>
  <dcterms:modified xsi:type="dcterms:W3CDTF">2022-04-06T01:24:00Z</dcterms:modified>
</cp:coreProperties>
</file>