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27432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6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74"/>
  </p:normalViewPr>
  <p:slideViewPr>
    <p:cSldViewPr snapToGrid="0">
      <p:cViewPr varScale="1">
        <p:scale>
          <a:sx n="116" d="100"/>
          <a:sy n="116" d="100"/>
        </p:scale>
        <p:origin x="4640" y="184"/>
      </p:cViewPr>
      <p:guideLst>
        <p:guide orient="horz" pos="2306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86063" y="685800"/>
            <a:ext cx="1285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6063" y="685800"/>
            <a:ext cx="1285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3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-1042244" y="2886306"/>
            <a:ext cx="4827694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33570" lvl="1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3200354" lvl="2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267139" lvl="3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5333924" lvl="4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6400709" lvl="5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467493" lvl="6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534278" lvl="7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601063" lvl="8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823383" y="3105160"/>
            <a:ext cx="624163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2080682" y="2510800"/>
            <a:ext cx="6241630" cy="180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33570" lvl="1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3200354" lvl="2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267139" lvl="3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5333924" lvl="4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6400709" lvl="5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467493" lvl="6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534278" lvl="7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601063" lvl="8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05743" y="2272473"/>
            <a:ext cx="2331720" cy="156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483" y="4145291"/>
            <a:ext cx="1920240" cy="186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11184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9459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740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37163" y="1706899"/>
            <a:ext cx="246888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2133570" lvl="1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3200354" lvl="2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4267139" lvl="3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5333924" lvl="4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6400709" lvl="5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7467493" lvl="6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8534278" lvl="7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9601063" lvl="8" indent="-800089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16697" y="4700707"/>
            <a:ext cx="2331720" cy="14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6449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6697" y="3100506"/>
            <a:ext cx="23317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1066785" lvl="0" indent="-533392" algn="l">
              <a:spcBef>
                <a:spcPts val="6883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34416">
                <a:solidFill>
                  <a:srgbClr val="888888"/>
                </a:solidFill>
              </a:defRPr>
            </a:lvl1pPr>
            <a:lvl2pPr marL="2133570" lvl="1" indent="-533392" algn="l">
              <a:spcBef>
                <a:spcPts val="602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30097">
                <a:solidFill>
                  <a:srgbClr val="888888"/>
                </a:solidFill>
              </a:defRPr>
            </a:lvl2pPr>
            <a:lvl3pPr marL="3200354" lvl="2" indent="-533392" algn="l">
              <a:spcBef>
                <a:spcPts val="5159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25799">
                <a:solidFill>
                  <a:srgbClr val="888888"/>
                </a:solidFill>
              </a:defRPr>
            </a:lvl3pPr>
            <a:lvl4pPr marL="4267139" lvl="3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4pPr>
            <a:lvl5pPr marL="5333924" lvl="4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5pPr>
            <a:lvl6pPr marL="6400709" lvl="5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6pPr>
            <a:lvl7pPr marL="7467493" lvl="6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7pPr>
            <a:lvl8pPr marL="8534278" lvl="7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8pPr>
            <a:lvl9pPr marL="9601063" lvl="8" indent="-533392" algn="l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2149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7164" y="1706899"/>
            <a:ext cx="121158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3536835" algn="l">
              <a:spcBef>
                <a:spcPts val="9459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47298"/>
            </a:lvl1pPr>
            <a:lvl2pPr marL="2133570" lvl="1" indent="-2990700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38698"/>
            </a:lvl2pPr>
            <a:lvl3pPr marL="3200354" lvl="2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3pPr>
            <a:lvl4pPr marL="4267139" lvl="3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30097"/>
            </a:lvl4pPr>
            <a:lvl5pPr marL="5333924" lvl="4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30097"/>
            </a:lvl5pPr>
            <a:lvl6pPr marL="6400709" lvl="5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6pPr>
            <a:lvl7pPr marL="7467493" lvl="6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7pPr>
            <a:lvl8pPr marL="8534278" lvl="7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8pPr>
            <a:lvl9pPr marL="9601063" lvl="8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394464" y="1706899"/>
            <a:ext cx="121158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3536835" algn="l">
              <a:spcBef>
                <a:spcPts val="9459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47298"/>
            </a:lvl1pPr>
            <a:lvl2pPr marL="2133570" lvl="1" indent="-2990700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38698"/>
            </a:lvl2pPr>
            <a:lvl3pPr marL="3200354" lvl="2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3pPr>
            <a:lvl4pPr marL="4267139" lvl="3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30097"/>
            </a:lvl4pPr>
            <a:lvl5pPr marL="5333924" lvl="4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30097"/>
            </a:lvl5pPr>
            <a:lvl6pPr marL="6400709" lvl="5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6pPr>
            <a:lvl7pPr marL="7467493" lvl="6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7pPr>
            <a:lvl8pPr marL="8534278" lvl="7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8pPr>
            <a:lvl9pPr marL="9601063" lvl="8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37166" y="1637469"/>
            <a:ext cx="1212057" cy="68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1066785" lvl="0" indent="-533392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38698" b="1"/>
            </a:lvl1pPr>
            <a:lvl2pPr marL="2133570" lvl="1" indent="-533392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34416" b="1"/>
            </a:lvl2pPr>
            <a:lvl3pPr marL="3200354" lvl="2" indent="-533392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30097" b="1"/>
            </a:lvl3pPr>
            <a:lvl4pPr marL="4267139" lvl="3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4pPr>
            <a:lvl5pPr marL="5333924" lvl="4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5pPr>
            <a:lvl6pPr marL="6400709" lvl="5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6pPr>
            <a:lvl7pPr marL="7467493" lvl="6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7pPr>
            <a:lvl8pPr marL="8534278" lvl="7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8pPr>
            <a:lvl9pPr marL="9601063" lvl="8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37166" y="2319871"/>
            <a:ext cx="1212057" cy="4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2990700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38698"/>
            </a:lvl1pPr>
            <a:lvl2pPr marL="2133570" lvl="1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34416"/>
            </a:lvl2pPr>
            <a:lvl3pPr marL="3200354" lvl="2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3pPr>
            <a:lvl4pPr marL="4267139" lvl="3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25799"/>
            </a:lvl4pPr>
            <a:lvl5pPr marL="5333924" lvl="4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25799"/>
            </a:lvl5pPr>
            <a:lvl6pPr marL="6400709" lvl="5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6pPr>
            <a:lvl7pPr marL="7467493" lvl="6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7pPr>
            <a:lvl8pPr marL="8534278" lvl="7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8pPr>
            <a:lvl9pPr marL="9601063" lvl="8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393511" y="1637469"/>
            <a:ext cx="1212533" cy="68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1066785" lvl="0" indent="-533392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38698" b="1"/>
            </a:lvl1pPr>
            <a:lvl2pPr marL="2133570" lvl="1" indent="-533392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34416" b="1"/>
            </a:lvl2pPr>
            <a:lvl3pPr marL="3200354" lvl="2" indent="-533392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30097" b="1"/>
            </a:lvl3pPr>
            <a:lvl4pPr marL="4267139" lvl="3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4pPr>
            <a:lvl5pPr marL="5333924" lvl="4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5pPr>
            <a:lvl6pPr marL="6400709" lvl="5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6pPr>
            <a:lvl7pPr marL="7467493" lvl="6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7pPr>
            <a:lvl8pPr marL="8534278" lvl="7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8pPr>
            <a:lvl9pPr marL="9601063" lvl="8" indent="-533392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25799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393511" y="2319871"/>
            <a:ext cx="1212533" cy="4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2990700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38698"/>
            </a:lvl1pPr>
            <a:lvl2pPr marL="2133570" lvl="1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34416"/>
            </a:lvl2pPr>
            <a:lvl3pPr marL="3200354" lvl="2" indent="-2444566" algn="l">
              <a:spcBef>
                <a:spcPts val="602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30097"/>
            </a:lvl3pPr>
            <a:lvl4pPr marL="4267139" lvl="3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25799"/>
            </a:lvl4pPr>
            <a:lvl5pPr marL="5333924" lvl="4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25799"/>
            </a:lvl5pPr>
            <a:lvl6pPr marL="6400709" lvl="5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6pPr>
            <a:lvl7pPr marL="7467493" lvl="6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7pPr>
            <a:lvl8pPr marL="8534278" lvl="7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8pPr>
            <a:lvl9pPr marL="9601063" lvl="8" indent="-2171647" algn="l">
              <a:spcBef>
                <a:spcPts val="5159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25799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37162" y="291267"/>
            <a:ext cx="902494" cy="12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3441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072521" y="291266"/>
            <a:ext cx="1533525" cy="62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4084008" algn="l">
              <a:spcBef>
                <a:spcPts val="11184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55915"/>
            </a:lvl1pPr>
            <a:lvl2pPr marL="2133570" lvl="1" indent="-3536835" algn="l">
              <a:spcBef>
                <a:spcPts val="9459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47298"/>
            </a:lvl2pPr>
            <a:lvl3pPr marL="3200354" lvl="2" indent="-2990700" algn="l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38698"/>
            </a:lvl3pPr>
            <a:lvl4pPr marL="4267139" lvl="3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34416"/>
            </a:lvl4pPr>
            <a:lvl5pPr marL="5333924" lvl="4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34416"/>
            </a:lvl5pPr>
            <a:lvl6pPr marL="6400709" lvl="5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6pPr>
            <a:lvl7pPr marL="7467493" lvl="6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7pPr>
            <a:lvl8pPr marL="8534278" lvl="7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8pPr>
            <a:lvl9pPr marL="9601063" lvl="8" indent="-2718819" algn="l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34416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37162" y="1530788"/>
            <a:ext cx="902494" cy="500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533392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21499"/>
            </a:lvl1pPr>
            <a:lvl2pPr marL="2133570" lvl="1" indent="-533392" algn="l">
              <a:spcBef>
                <a:spcPts val="3439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17199"/>
            </a:lvl2pPr>
            <a:lvl3pPr marL="3200354" lvl="2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3pPr>
            <a:lvl4pPr marL="4267139" lvl="3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4pPr>
            <a:lvl5pPr marL="5333924" lvl="4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5pPr>
            <a:lvl6pPr marL="6400709" lvl="5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6pPr>
            <a:lvl7pPr marL="7467493" lvl="6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7pPr>
            <a:lvl8pPr marL="8534278" lvl="7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8pPr>
            <a:lvl9pPr marL="9601063" lvl="8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37688" y="5120655"/>
            <a:ext cx="1645920" cy="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3441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37688" y="653630"/>
            <a:ext cx="1645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11184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559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9459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472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7740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386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883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34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37688" y="5725173"/>
            <a:ext cx="1645920" cy="85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1066785" lvl="0" indent="-533392" algn="l">
              <a:spcBef>
                <a:spcPts val="4300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21499"/>
            </a:lvl1pPr>
            <a:lvl2pPr marL="2133570" lvl="1" indent="-533392" algn="l">
              <a:spcBef>
                <a:spcPts val="3439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17199"/>
            </a:lvl2pPr>
            <a:lvl3pPr marL="3200354" lvl="2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3pPr>
            <a:lvl4pPr marL="4267139" lvl="3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4pPr>
            <a:lvl5pPr marL="5333924" lvl="4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5pPr>
            <a:lvl6pPr marL="6400709" lvl="5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6pPr>
            <a:lvl7pPr marL="7467493" lvl="6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7pPr>
            <a:lvl8pPr marL="8534278" lvl="7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8pPr>
            <a:lvl9pPr marL="9601063" lvl="8" indent="-533392" algn="l">
              <a:spcBef>
                <a:spcPts val="2581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1289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3" y="292954"/>
            <a:ext cx="246888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3" y="1706899"/>
            <a:ext cx="2468880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71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937262" y="6780121"/>
            <a:ext cx="868681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965960" y="6780121"/>
            <a:ext cx="640080" cy="38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71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F857687C-4384-6A42-B107-2EADAAA3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86"/>
            <a:ext cx="2743200" cy="369391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C5BD59D-13D1-BD41-8FC1-B5E69018E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0887"/>
            <a:ext cx="2743200" cy="2828334"/>
          </a:xfrm>
          <a:prstGeom prst="rect">
            <a:avLst/>
          </a:prstGeom>
        </p:spPr>
      </p:pic>
      <p:sp>
        <p:nvSpPr>
          <p:cNvPr id="96" name="Google Shape;272;p13">
            <a:extLst>
              <a:ext uri="{FF2B5EF4-FFF2-40B4-BE49-F238E27FC236}">
                <a16:creationId xmlns:a16="http://schemas.microsoft.com/office/drawing/2014/main" id="{C5F2CE57-7497-8047-8FAF-5EF7813935DC}"/>
              </a:ext>
            </a:extLst>
          </p:cNvPr>
          <p:cNvSpPr/>
          <p:nvPr/>
        </p:nvSpPr>
        <p:spPr>
          <a:xfrm>
            <a:off x="-123017" y="-83130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72;p13">
            <a:extLst>
              <a:ext uri="{FF2B5EF4-FFF2-40B4-BE49-F238E27FC236}">
                <a16:creationId xmlns:a16="http://schemas.microsoft.com/office/drawing/2014/main" id="{A362136F-2843-014F-B328-5779011AA5B6}"/>
              </a:ext>
            </a:extLst>
          </p:cNvPr>
          <p:cNvSpPr/>
          <p:nvPr/>
        </p:nvSpPr>
        <p:spPr>
          <a:xfrm>
            <a:off x="-123017" y="3990777"/>
            <a:ext cx="4400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96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52</cp:revision>
  <cp:lastPrinted>2022-04-04T18:59:10Z</cp:lastPrinted>
  <dcterms:modified xsi:type="dcterms:W3CDTF">2022-04-08T22:19:58Z</dcterms:modified>
</cp:coreProperties>
</file>