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3716000" cy="2743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65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01C785-39E5-4BE4-9D18-CC81F16EC877}">
  <a:tblStyle styleId="{3E01C785-39E5-4BE4-9D18-CC81F16EC87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/>
    <p:restoredTop sz="94674"/>
  </p:normalViewPr>
  <p:slideViewPr>
    <p:cSldViewPr snapToGrid="0">
      <p:cViewPr varScale="1">
        <p:scale>
          <a:sx n="126" d="100"/>
          <a:sy n="126" d="100"/>
        </p:scale>
        <p:origin x="232" y="1760"/>
      </p:cViewPr>
      <p:guideLst>
        <p:guide orient="horz" pos="865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5143500" y="685800"/>
            <a:ext cx="1714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7584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5143500" y="685800"/>
            <a:ext cx="1714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530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685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686302" y="2542545"/>
            <a:ext cx="4343404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9829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85815" y="109858"/>
            <a:ext cx="1234440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952823" y="-4626921"/>
            <a:ext cx="1810385" cy="1234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85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686302" y="2542545"/>
            <a:ext cx="4343404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9829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316853" y="-262886"/>
            <a:ext cx="2340611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4030357" y="-3234686"/>
            <a:ext cx="2340611" cy="90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85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686302" y="2542545"/>
            <a:ext cx="4343404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9829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028716" y="852177"/>
            <a:ext cx="11658599" cy="58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057415" y="1554484"/>
            <a:ext cx="9601201" cy="70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lvl="0" algn="ctr">
              <a:spcBef>
                <a:spcPts val="4793"/>
              </a:spcBef>
              <a:spcAft>
                <a:spcPts val="0"/>
              </a:spcAft>
              <a:buClr>
                <a:srgbClr val="888888"/>
              </a:buClr>
              <a:buSzPts val="23964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54"/>
              </a:spcBef>
              <a:spcAft>
                <a:spcPts val="0"/>
              </a:spcAft>
              <a:buClr>
                <a:srgbClr val="888888"/>
              </a:buClr>
              <a:buSzPts val="202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317"/>
              </a:spcBef>
              <a:spcAft>
                <a:spcPts val="0"/>
              </a:spcAft>
              <a:buClr>
                <a:srgbClr val="888888"/>
              </a:buClr>
              <a:buSzPts val="16585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685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686302" y="2542545"/>
            <a:ext cx="4343404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9829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85815" y="109858"/>
            <a:ext cx="1234440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85815" y="640087"/>
            <a:ext cx="12344401" cy="181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85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686302" y="2542545"/>
            <a:ext cx="4343404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9829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83486" y="1762765"/>
            <a:ext cx="11658599" cy="54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42"/>
              <a:buFont typeface="Calibri"/>
              <a:buNone/>
              <a:defRPr sz="27642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083486" y="1162689"/>
            <a:ext cx="11658599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marL="457200" lvl="0" indent="-228600" algn="l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 sz="1475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580"/>
              </a:spcBef>
              <a:spcAft>
                <a:spcPts val="0"/>
              </a:spcAft>
              <a:buClr>
                <a:srgbClr val="888888"/>
              </a:buClr>
              <a:buSzPts val="12899"/>
              <a:buNone/>
              <a:defRPr sz="12899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211"/>
              </a:spcBef>
              <a:spcAft>
                <a:spcPts val="0"/>
              </a:spcAft>
              <a:buClr>
                <a:srgbClr val="888888"/>
              </a:buClr>
              <a:buSzPts val="11057"/>
              <a:buNone/>
              <a:defRPr sz="11057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85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686302" y="2542545"/>
            <a:ext cx="4343404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9829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85815" y="109858"/>
            <a:ext cx="1234440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85817" y="640087"/>
            <a:ext cx="6057901" cy="181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515808" algn="l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Char char="•"/>
              <a:defRPr sz="20271"/>
            </a:lvl1pPr>
            <a:lvl2pPr marL="914400" lvl="1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–"/>
              <a:defRPr sz="16585"/>
            </a:lvl2pPr>
            <a:lvl3pPr marL="1371600" lvl="2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3pPr>
            <a:lvl4pPr marL="1828800" lvl="3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–"/>
              <a:defRPr sz="12899"/>
            </a:lvl4pPr>
            <a:lvl5pPr marL="2286000" lvl="4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»"/>
              <a:defRPr sz="12899"/>
            </a:lvl5pPr>
            <a:lvl6pPr marL="2743200" lvl="5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6pPr>
            <a:lvl7pPr marL="3200400" lvl="6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7pPr>
            <a:lvl8pPr marL="3657600" lvl="7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8pPr>
            <a:lvl9pPr marL="4114800" lvl="8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972317" y="640087"/>
            <a:ext cx="6057901" cy="181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515808" algn="l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Char char="•"/>
              <a:defRPr sz="20271"/>
            </a:lvl1pPr>
            <a:lvl2pPr marL="914400" lvl="1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–"/>
              <a:defRPr sz="16585"/>
            </a:lvl2pPr>
            <a:lvl3pPr marL="1371600" lvl="2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3pPr>
            <a:lvl4pPr marL="1828800" lvl="3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–"/>
              <a:defRPr sz="12899"/>
            </a:lvl4pPr>
            <a:lvl5pPr marL="2286000" lvl="4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»"/>
              <a:defRPr sz="12899"/>
            </a:lvl5pPr>
            <a:lvl6pPr marL="2743200" lvl="5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6pPr>
            <a:lvl7pPr marL="3200400" lvl="6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7pPr>
            <a:lvl8pPr marL="3657600" lvl="7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8pPr>
            <a:lvl9pPr marL="4114800" lvl="8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85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686302" y="2542545"/>
            <a:ext cx="4343404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9829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85815" y="109858"/>
            <a:ext cx="1234440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485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85818" y="614050"/>
            <a:ext cx="6060283" cy="25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marL="457200" lvl="0" indent="-228600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None/>
              <a:defRPr sz="16585" b="1"/>
            </a:lvl1pPr>
            <a:lvl2pPr marL="914400" lvl="1" indent="-228600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None/>
              <a:defRPr sz="14750" b="1"/>
            </a:lvl2pPr>
            <a:lvl3pPr marL="1371600" lvl="2" indent="-228600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None/>
              <a:defRPr sz="12899" b="1"/>
            </a:lvl3pPr>
            <a:lvl4pPr marL="1828800" lvl="3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4pPr>
            <a:lvl5pPr marL="2286000" lvl="4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5pPr>
            <a:lvl6pPr marL="2743200" lvl="5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6pPr>
            <a:lvl7pPr marL="3200400" lvl="6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7pPr>
            <a:lvl8pPr marL="3657600" lvl="7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8pPr>
            <a:lvl9pPr marL="4114800" lvl="8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85818" y="869951"/>
            <a:ext cx="6060283" cy="1580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•"/>
              <a:defRPr sz="16585"/>
            </a:lvl1pPr>
            <a:lvl2pPr marL="914400" lvl="1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–"/>
              <a:defRPr sz="14750"/>
            </a:lvl2pPr>
            <a:lvl3pPr marL="1371600" lvl="2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3pPr>
            <a:lvl4pPr marL="1828800" lvl="3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–"/>
              <a:defRPr sz="11057"/>
            </a:lvl4pPr>
            <a:lvl5pPr marL="2286000" lvl="4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»"/>
              <a:defRPr sz="11057"/>
            </a:lvl5pPr>
            <a:lvl6pPr marL="2743200" lvl="5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6pPr>
            <a:lvl7pPr marL="3200400" lvl="6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7pPr>
            <a:lvl8pPr marL="3657600" lvl="7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8pPr>
            <a:lvl9pPr marL="4114800" lvl="8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967552" y="614050"/>
            <a:ext cx="6062665" cy="25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marL="457200" lvl="0" indent="-228600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None/>
              <a:defRPr sz="16585" b="1"/>
            </a:lvl1pPr>
            <a:lvl2pPr marL="914400" lvl="1" indent="-228600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None/>
              <a:defRPr sz="14750" b="1"/>
            </a:lvl2pPr>
            <a:lvl3pPr marL="1371600" lvl="2" indent="-228600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None/>
              <a:defRPr sz="12899" b="1"/>
            </a:lvl3pPr>
            <a:lvl4pPr marL="1828800" lvl="3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4pPr>
            <a:lvl5pPr marL="2286000" lvl="4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5pPr>
            <a:lvl6pPr marL="2743200" lvl="5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6pPr>
            <a:lvl7pPr marL="3200400" lvl="6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7pPr>
            <a:lvl8pPr marL="3657600" lvl="7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8pPr>
            <a:lvl9pPr marL="4114800" lvl="8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967552" y="869951"/>
            <a:ext cx="6062665" cy="1580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•"/>
              <a:defRPr sz="16585"/>
            </a:lvl1pPr>
            <a:lvl2pPr marL="914400" lvl="1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–"/>
              <a:defRPr sz="14750"/>
            </a:lvl2pPr>
            <a:lvl3pPr marL="1371600" lvl="2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3pPr>
            <a:lvl4pPr marL="1828800" lvl="3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–"/>
              <a:defRPr sz="11057"/>
            </a:lvl4pPr>
            <a:lvl5pPr marL="2286000" lvl="4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»"/>
              <a:defRPr sz="11057"/>
            </a:lvl5pPr>
            <a:lvl6pPr marL="2743200" lvl="5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6pPr>
            <a:lvl7pPr marL="3200400" lvl="6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7pPr>
            <a:lvl8pPr marL="3657600" lvl="7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8pPr>
            <a:lvl9pPr marL="4114800" lvl="8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85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686302" y="2542545"/>
            <a:ext cx="4343404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829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85815" y="109858"/>
            <a:ext cx="1234440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85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686302" y="2542545"/>
            <a:ext cx="4343404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9829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85811" y="109225"/>
            <a:ext cx="4512470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Calibri"/>
              <a:buNone/>
              <a:defRPr sz="1475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362593" y="109224"/>
            <a:ext cx="7667627" cy="234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750314" algn="l">
              <a:spcBef>
                <a:spcPts val="4793"/>
              </a:spcBef>
              <a:spcAft>
                <a:spcPts val="0"/>
              </a:spcAft>
              <a:buClr>
                <a:schemeClr val="dk1"/>
              </a:buClr>
              <a:buSzPts val="23964"/>
              <a:buChar char="•"/>
              <a:defRPr sz="23964"/>
            </a:lvl1pPr>
            <a:lvl2pPr marL="914400" lvl="1" indent="-1515808" algn="l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Char char="–"/>
              <a:defRPr sz="20271"/>
            </a:lvl2pPr>
            <a:lvl3pPr marL="1371600" lvl="2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•"/>
              <a:defRPr sz="16585"/>
            </a:lvl3pPr>
            <a:lvl4pPr marL="1828800" lvl="3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–"/>
              <a:defRPr sz="14750"/>
            </a:lvl4pPr>
            <a:lvl5pPr marL="2286000" lvl="4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»"/>
              <a:defRPr sz="14750"/>
            </a:lvl5pPr>
            <a:lvl6pPr marL="2743200" lvl="5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6pPr>
            <a:lvl7pPr marL="3200400" lvl="6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7pPr>
            <a:lvl8pPr marL="3657600" lvl="7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8pPr>
            <a:lvl9pPr marL="4114800" lvl="8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85811" y="574045"/>
            <a:ext cx="4512470" cy="18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228600" algn="l">
              <a:spcBef>
                <a:spcPts val="1843"/>
              </a:spcBef>
              <a:spcAft>
                <a:spcPts val="0"/>
              </a:spcAft>
              <a:buClr>
                <a:schemeClr val="dk1"/>
              </a:buClr>
              <a:buSzPts val="9214"/>
              <a:buNone/>
              <a:defRPr sz="9214"/>
            </a:lvl1pPr>
            <a:lvl2pPr marL="914400" lvl="1" indent="-228600" algn="l">
              <a:spcBef>
                <a:spcPts val="1474"/>
              </a:spcBef>
              <a:spcAft>
                <a:spcPts val="0"/>
              </a:spcAft>
              <a:buClr>
                <a:schemeClr val="dk1"/>
              </a:buClr>
              <a:buSzPts val="7371"/>
              <a:buNone/>
              <a:defRPr sz="7371"/>
            </a:lvl2pPr>
            <a:lvl3pPr marL="1371600" lvl="2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3pPr>
            <a:lvl4pPr marL="1828800" lvl="3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4pPr>
            <a:lvl5pPr marL="2286000" lvl="4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5pPr>
            <a:lvl6pPr marL="2743200" lvl="5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6pPr>
            <a:lvl7pPr marL="3200400" lvl="6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7pPr>
            <a:lvl8pPr marL="3657600" lvl="7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8pPr>
            <a:lvl9pPr marL="4114800" lvl="8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85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686302" y="2542545"/>
            <a:ext cx="4343404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9829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688440" y="1920245"/>
            <a:ext cx="8229600" cy="22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Calibri"/>
              <a:buNone/>
              <a:defRPr sz="1475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2688440" y="245111"/>
            <a:ext cx="82296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R="0" lvl="0" algn="l" rtl="0">
              <a:spcBef>
                <a:spcPts val="4793"/>
              </a:spcBef>
              <a:spcAft>
                <a:spcPts val="0"/>
              </a:spcAft>
              <a:buClr>
                <a:schemeClr val="dk1"/>
              </a:buClr>
              <a:buSzPts val="23964"/>
              <a:buFont typeface="Arial"/>
              <a:buNone/>
              <a:defRPr sz="239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Font typeface="Arial"/>
              <a:buNone/>
              <a:defRPr sz="20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Font typeface="Arial"/>
              <a:buNone/>
              <a:defRPr sz="165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688440" y="2146939"/>
            <a:ext cx="8229600" cy="321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228600" algn="l">
              <a:spcBef>
                <a:spcPts val="1843"/>
              </a:spcBef>
              <a:spcAft>
                <a:spcPts val="0"/>
              </a:spcAft>
              <a:buClr>
                <a:schemeClr val="dk1"/>
              </a:buClr>
              <a:buSzPts val="9214"/>
              <a:buNone/>
              <a:defRPr sz="9214"/>
            </a:lvl1pPr>
            <a:lvl2pPr marL="914400" lvl="1" indent="-228600" algn="l">
              <a:spcBef>
                <a:spcPts val="1474"/>
              </a:spcBef>
              <a:spcAft>
                <a:spcPts val="0"/>
              </a:spcAft>
              <a:buClr>
                <a:schemeClr val="dk1"/>
              </a:buClr>
              <a:buSzPts val="7371"/>
              <a:buNone/>
              <a:defRPr sz="7371"/>
            </a:lvl2pPr>
            <a:lvl3pPr marL="1371600" lvl="2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3pPr>
            <a:lvl4pPr marL="1828800" lvl="3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4pPr>
            <a:lvl5pPr marL="2286000" lvl="4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5pPr>
            <a:lvl6pPr marL="2743200" lvl="5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6pPr>
            <a:lvl7pPr marL="3200400" lvl="6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7pPr>
            <a:lvl8pPr marL="3657600" lvl="7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8pPr>
            <a:lvl9pPr marL="4114800" lvl="8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85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686302" y="2542545"/>
            <a:ext cx="4343404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9829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815" y="109858"/>
            <a:ext cx="1234440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485"/>
              <a:buFont typeface="Calibri"/>
              <a:buNone/>
              <a:defRPr sz="294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815" y="640087"/>
            <a:ext cx="12344401" cy="181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marR="0" lvl="0" indent="-1750314" algn="l" rtl="0">
              <a:spcBef>
                <a:spcPts val="4793"/>
              </a:spcBef>
              <a:spcAft>
                <a:spcPts val="0"/>
              </a:spcAft>
              <a:buClr>
                <a:schemeClr val="dk1"/>
              </a:buClr>
              <a:buSzPts val="23964"/>
              <a:buFont typeface="Arial"/>
              <a:buChar char="•"/>
              <a:defRPr sz="239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515808" algn="l" rtl="0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Font typeface="Arial"/>
              <a:buChar char="–"/>
              <a:defRPr sz="20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1281747" algn="l" rtl="0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Font typeface="Arial"/>
              <a:buChar char="•"/>
              <a:defRPr sz="165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–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»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85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686302" y="2542545"/>
            <a:ext cx="4343404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829800" y="2542545"/>
            <a:ext cx="3200400" cy="1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5" name="Google Shape;112;p13">
            <a:extLst>
              <a:ext uri="{FF2B5EF4-FFF2-40B4-BE49-F238E27FC236}">
                <a16:creationId xmlns:a16="http://schemas.microsoft.com/office/drawing/2014/main" id="{6F5F8478-E25D-E34D-8CEA-9D5AAD05A0F7}"/>
              </a:ext>
            </a:extLst>
          </p:cNvPr>
          <p:cNvCxnSpPr/>
          <p:nvPr/>
        </p:nvCxnSpPr>
        <p:spPr>
          <a:xfrm>
            <a:off x="332542" y="556057"/>
            <a:ext cx="252748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86" name="Google Shape;113;p13">
            <a:extLst>
              <a:ext uri="{FF2B5EF4-FFF2-40B4-BE49-F238E27FC236}">
                <a16:creationId xmlns:a16="http://schemas.microsoft.com/office/drawing/2014/main" id="{DC527532-5CA8-CF4F-BCD3-606CA04BD999}"/>
              </a:ext>
            </a:extLst>
          </p:cNvPr>
          <p:cNvGrpSpPr/>
          <p:nvPr/>
        </p:nvGrpSpPr>
        <p:grpSpPr>
          <a:xfrm>
            <a:off x="1566482" y="420374"/>
            <a:ext cx="668867" cy="500686"/>
            <a:chOff x="2688039" y="1826468"/>
            <a:chExt cx="668867" cy="500686"/>
          </a:xfrm>
        </p:grpSpPr>
        <p:sp>
          <p:nvSpPr>
            <p:cNvPr id="587" name="Google Shape;114;p13">
              <a:extLst>
                <a:ext uri="{FF2B5EF4-FFF2-40B4-BE49-F238E27FC236}">
                  <a16:creationId xmlns:a16="http://schemas.microsoft.com/office/drawing/2014/main" id="{73B50328-F419-5848-A80C-52098ED24CB7}"/>
                </a:ext>
              </a:extLst>
            </p:cNvPr>
            <p:cNvSpPr/>
            <p:nvPr/>
          </p:nvSpPr>
          <p:spPr>
            <a:xfrm>
              <a:off x="2688039" y="1826468"/>
              <a:ext cx="668867" cy="266808"/>
            </a:xfrm>
            <a:prstGeom prst="homePlate">
              <a:avLst>
                <a:gd name="adj" fmla="val 50000"/>
              </a:avLst>
            </a:prstGeom>
            <a:solidFill>
              <a:srgbClr val="92D05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115;p13">
              <a:extLst>
                <a:ext uri="{FF2B5EF4-FFF2-40B4-BE49-F238E27FC236}">
                  <a16:creationId xmlns:a16="http://schemas.microsoft.com/office/drawing/2014/main" id="{8C959642-A094-D944-85C6-E43202AFC8CA}"/>
                </a:ext>
              </a:extLst>
            </p:cNvPr>
            <p:cNvSpPr/>
            <p:nvPr/>
          </p:nvSpPr>
          <p:spPr>
            <a:xfrm>
              <a:off x="2725962" y="2019377"/>
              <a:ext cx="5343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chlD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Google Shape;116;p13">
            <a:extLst>
              <a:ext uri="{FF2B5EF4-FFF2-40B4-BE49-F238E27FC236}">
                <a16:creationId xmlns:a16="http://schemas.microsoft.com/office/drawing/2014/main" id="{5C3FA00A-E541-6C44-BE18-E82125725F32}"/>
              </a:ext>
            </a:extLst>
          </p:cNvPr>
          <p:cNvGrpSpPr/>
          <p:nvPr/>
        </p:nvGrpSpPr>
        <p:grpSpPr>
          <a:xfrm>
            <a:off x="440006" y="420374"/>
            <a:ext cx="1027331" cy="504276"/>
            <a:chOff x="1134597" y="1826468"/>
            <a:chExt cx="1027331" cy="504276"/>
          </a:xfrm>
        </p:grpSpPr>
        <p:sp>
          <p:nvSpPr>
            <p:cNvPr id="590" name="Google Shape;117;p13">
              <a:extLst>
                <a:ext uri="{FF2B5EF4-FFF2-40B4-BE49-F238E27FC236}">
                  <a16:creationId xmlns:a16="http://schemas.microsoft.com/office/drawing/2014/main" id="{4CA12ECC-50BF-CD47-8F1E-88D1135B0E6D}"/>
                </a:ext>
              </a:extLst>
            </p:cNvPr>
            <p:cNvSpPr/>
            <p:nvPr/>
          </p:nvSpPr>
          <p:spPr>
            <a:xfrm>
              <a:off x="1134597" y="1826468"/>
              <a:ext cx="1027331" cy="266808"/>
            </a:xfrm>
            <a:prstGeom prst="homePlate">
              <a:avLst>
                <a:gd name="adj" fmla="val 50000"/>
              </a:avLst>
            </a:prstGeom>
            <a:solidFill>
              <a:srgbClr val="92D05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118;p13">
              <a:extLst>
                <a:ext uri="{FF2B5EF4-FFF2-40B4-BE49-F238E27FC236}">
                  <a16:creationId xmlns:a16="http://schemas.microsoft.com/office/drawing/2014/main" id="{AACCDA22-FAD1-EF4A-9282-AEF8D90DADE8}"/>
                </a:ext>
              </a:extLst>
            </p:cNvPr>
            <p:cNvSpPr/>
            <p:nvPr/>
          </p:nvSpPr>
          <p:spPr>
            <a:xfrm>
              <a:off x="1381106" y="2022967"/>
              <a:ext cx="5343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chlH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Google Shape;119;p13">
            <a:extLst>
              <a:ext uri="{FF2B5EF4-FFF2-40B4-BE49-F238E27FC236}">
                <a16:creationId xmlns:a16="http://schemas.microsoft.com/office/drawing/2014/main" id="{53A0E138-8A54-514C-BCDC-5610484A3E9E}"/>
              </a:ext>
            </a:extLst>
          </p:cNvPr>
          <p:cNvGrpSpPr/>
          <p:nvPr/>
        </p:nvGrpSpPr>
        <p:grpSpPr>
          <a:xfrm>
            <a:off x="2216943" y="423264"/>
            <a:ext cx="534312" cy="501961"/>
            <a:chOff x="2911535" y="1829357"/>
            <a:chExt cx="534312" cy="501961"/>
          </a:xfrm>
        </p:grpSpPr>
        <p:sp>
          <p:nvSpPr>
            <p:cNvPr id="593" name="Google Shape;120;p13">
              <a:extLst>
                <a:ext uri="{FF2B5EF4-FFF2-40B4-BE49-F238E27FC236}">
                  <a16:creationId xmlns:a16="http://schemas.microsoft.com/office/drawing/2014/main" id="{6FA6B647-0C9F-094D-8A39-24858A900BC2}"/>
                </a:ext>
              </a:extLst>
            </p:cNvPr>
            <p:cNvSpPr/>
            <p:nvPr/>
          </p:nvSpPr>
          <p:spPr>
            <a:xfrm>
              <a:off x="2911535" y="2023541"/>
              <a:ext cx="5343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chlI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121;p13">
              <a:extLst>
                <a:ext uri="{FF2B5EF4-FFF2-40B4-BE49-F238E27FC236}">
                  <a16:creationId xmlns:a16="http://schemas.microsoft.com/office/drawing/2014/main" id="{6ADB6013-2831-F641-B597-197A65BA74F5}"/>
                </a:ext>
              </a:extLst>
            </p:cNvPr>
            <p:cNvSpPr/>
            <p:nvPr/>
          </p:nvSpPr>
          <p:spPr>
            <a:xfrm>
              <a:off x="3026573" y="1829357"/>
              <a:ext cx="402128" cy="266808"/>
            </a:xfrm>
            <a:prstGeom prst="homePlate">
              <a:avLst>
                <a:gd name="adj" fmla="val 50000"/>
              </a:avLst>
            </a:prstGeom>
            <a:solidFill>
              <a:srgbClr val="92D05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5" name="Google Shape;165;p13">
            <a:extLst>
              <a:ext uri="{FF2B5EF4-FFF2-40B4-BE49-F238E27FC236}">
                <a16:creationId xmlns:a16="http://schemas.microsoft.com/office/drawing/2014/main" id="{8A562AD0-2D94-4342-A87B-6290D3EDB0FF}"/>
              </a:ext>
            </a:extLst>
          </p:cNvPr>
          <p:cNvGrpSpPr/>
          <p:nvPr/>
        </p:nvGrpSpPr>
        <p:grpSpPr>
          <a:xfrm>
            <a:off x="1011345" y="1237523"/>
            <a:ext cx="1605943" cy="685468"/>
            <a:chOff x="1016645" y="3553732"/>
            <a:chExt cx="1605943" cy="685468"/>
          </a:xfrm>
        </p:grpSpPr>
        <p:pic>
          <p:nvPicPr>
            <p:cNvPr id="596" name="Google Shape;166;p13">
              <a:extLst>
                <a:ext uri="{FF2B5EF4-FFF2-40B4-BE49-F238E27FC236}">
                  <a16:creationId xmlns:a16="http://schemas.microsoft.com/office/drawing/2014/main" id="{F5DE8775-ACC3-284A-A38E-D5735C157F5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16645" y="3557398"/>
              <a:ext cx="1605943" cy="6818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7" name="Google Shape;168;p13">
              <a:extLst>
                <a:ext uri="{FF2B5EF4-FFF2-40B4-BE49-F238E27FC236}">
                  <a16:creationId xmlns:a16="http://schemas.microsoft.com/office/drawing/2014/main" id="{2F474B71-459B-C74F-A744-EAC5A3F2BE8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04770" y="3736623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98" name="Google Shape;169;p13">
              <a:extLst>
                <a:ext uri="{FF2B5EF4-FFF2-40B4-BE49-F238E27FC236}">
                  <a16:creationId xmlns:a16="http://schemas.microsoft.com/office/drawing/2014/main" id="{42CCBAF9-7E83-3845-914E-4C2E813E564A}"/>
                </a:ext>
              </a:extLst>
            </p:cNvPr>
            <p:cNvGrpSpPr/>
            <p:nvPr/>
          </p:nvGrpSpPr>
          <p:grpSpPr>
            <a:xfrm>
              <a:off x="1189534" y="3553732"/>
              <a:ext cx="630082" cy="408046"/>
              <a:chOff x="2285615" y="4644795"/>
              <a:chExt cx="940435" cy="609033"/>
            </a:xfrm>
          </p:grpSpPr>
          <p:pic>
            <p:nvPicPr>
              <p:cNvPr id="599" name="Google Shape;170;p13" descr="hot-dog-bun.png">
                <a:extLst>
                  <a:ext uri="{FF2B5EF4-FFF2-40B4-BE49-F238E27FC236}">
                    <a16:creationId xmlns:a16="http://schemas.microsoft.com/office/drawing/2014/main" id="{A88781AD-1E49-FD42-82E4-BBFFAFA18771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0" name="Google Shape;171;p13">
                <a:extLst>
                  <a:ext uri="{FF2B5EF4-FFF2-40B4-BE49-F238E27FC236}">
                    <a16:creationId xmlns:a16="http://schemas.microsoft.com/office/drawing/2014/main" id="{D5D9F828-B8E7-3B4C-B715-10FA2C8A6274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601" name="Google Shape;172;p13">
            <a:extLst>
              <a:ext uri="{FF2B5EF4-FFF2-40B4-BE49-F238E27FC236}">
                <a16:creationId xmlns:a16="http://schemas.microsoft.com/office/drawing/2014/main" id="{64E2E881-74D8-3C47-A775-31006028D38A}"/>
              </a:ext>
            </a:extLst>
          </p:cNvPr>
          <p:cNvCxnSpPr/>
          <p:nvPr/>
        </p:nvCxnSpPr>
        <p:spPr>
          <a:xfrm>
            <a:off x="930215" y="900366"/>
            <a:ext cx="145249" cy="55561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2" name="Google Shape;173;p13">
            <a:extLst>
              <a:ext uri="{FF2B5EF4-FFF2-40B4-BE49-F238E27FC236}">
                <a16:creationId xmlns:a16="http://schemas.microsoft.com/office/drawing/2014/main" id="{266A8D23-9063-A744-8AB2-07BFA565A28E}"/>
              </a:ext>
            </a:extLst>
          </p:cNvPr>
          <p:cNvCxnSpPr/>
          <p:nvPr/>
        </p:nvCxnSpPr>
        <p:spPr>
          <a:xfrm flipH="1">
            <a:off x="2211762" y="871256"/>
            <a:ext cx="252083" cy="50838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3" name="Google Shape;174;p13">
            <a:extLst>
              <a:ext uri="{FF2B5EF4-FFF2-40B4-BE49-F238E27FC236}">
                <a16:creationId xmlns:a16="http://schemas.microsoft.com/office/drawing/2014/main" id="{BD87C794-188B-B044-9A7E-26ABD2AAD142}"/>
              </a:ext>
            </a:extLst>
          </p:cNvPr>
          <p:cNvCxnSpPr/>
          <p:nvPr/>
        </p:nvCxnSpPr>
        <p:spPr>
          <a:xfrm flipH="1">
            <a:off x="1567338" y="885789"/>
            <a:ext cx="174024" cy="32343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04" name="Google Shape;133;p13">
            <a:extLst>
              <a:ext uri="{FF2B5EF4-FFF2-40B4-BE49-F238E27FC236}">
                <a16:creationId xmlns:a16="http://schemas.microsoft.com/office/drawing/2014/main" id="{602480D7-C068-5B49-8BA4-2965A1BF7000}"/>
              </a:ext>
            </a:extLst>
          </p:cNvPr>
          <p:cNvSpPr/>
          <p:nvPr/>
        </p:nvSpPr>
        <p:spPr>
          <a:xfrm>
            <a:off x="389157" y="1856168"/>
            <a:ext cx="2480422" cy="620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Mg-chelatase </a:t>
            </a: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chlIDH</a:t>
            </a:r>
            <a:endParaRPr lang="en-US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600" dirty="0"/>
              <a:t>(Gibson et al. 1995)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5" name="Google Shape;95;p13">
            <a:extLst>
              <a:ext uri="{FF2B5EF4-FFF2-40B4-BE49-F238E27FC236}">
                <a16:creationId xmlns:a16="http://schemas.microsoft.com/office/drawing/2014/main" id="{F61650DD-D963-5F44-B00F-D1A7AF6BDECB}"/>
              </a:ext>
            </a:extLst>
          </p:cNvPr>
          <p:cNvCxnSpPr>
            <a:cxnSpLocks/>
          </p:cNvCxnSpPr>
          <p:nvPr/>
        </p:nvCxnSpPr>
        <p:spPr>
          <a:xfrm>
            <a:off x="3635532" y="535793"/>
            <a:ext cx="254176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6" name="Google Shape;97;p13">
            <a:extLst>
              <a:ext uri="{FF2B5EF4-FFF2-40B4-BE49-F238E27FC236}">
                <a16:creationId xmlns:a16="http://schemas.microsoft.com/office/drawing/2014/main" id="{3BABDE1D-8C57-1647-A9F5-E028C803C688}"/>
              </a:ext>
            </a:extLst>
          </p:cNvPr>
          <p:cNvSpPr/>
          <p:nvPr/>
        </p:nvSpPr>
        <p:spPr>
          <a:xfrm>
            <a:off x="5635942" y="400110"/>
            <a:ext cx="402128" cy="266808"/>
          </a:xfrm>
          <a:prstGeom prst="homePlate">
            <a:avLst>
              <a:gd name="adj" fmla="val 50000"/>
            </a:avLst>
          </a:prstGeom>
          <a:solidFill>
            <a:srgbClr val="1155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98;p13">
            <a:extLst>
              <a:ext uri="{FF2B5EF4-FFF2-40B4-BE49-F238E27FC236}">
                <a16:creationId xmlns:a16="http://schemas.microsoft.com/office/drawing/2014/main" id="{DF9603D1-3355-7741-8840-8025EC8ADD8E}"/>
              </a:ext>
            </a:extLst>
          </p:cNvPr>
          <p:cNvSpPr/>
          <p:nvPr/>
        </p:nvSpPr>
        <p:spPr>
          <a:xfrm>
            <a:off x="5516966" y="599478"/>
            <a:ext cx="534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99;p13">
            <a:extLst>
              <a:ext uri="{FF2B5EF4-FFF2-40B4-BE49-F238E27FC236}">
                <a16:creationId xmlns:a16="http://schemas.microsoft.com/office/drawing/2014/main" id="{13671365-2D06-D04A-A5EC-9EEE2EA7ABC6}"/>
              </a:ext>
            </a:extLst>
          </p:cNvPr>
          <p:cNvSpPr/>
          <p:nvPr/>
        </p:nvSpPr>
        <p:spPr>
          <a:xfrm>
            <a:off x="4865688" y="400110"/>
            <a:ext cx="668867" cy="266808"/>
          </a:xfrm>
          <a:prstGeom prst="homePlate">
            <a:avLst>
              <a:gd name="adj" fmla="val 50000"/>
            </a:avLst>
          </a:prstGeom>
          <a:solidFill>
            <a:srgbClr val="1155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100;p13">
            <a:extLst>
              <a:ext uri="{FF2B5EF4-FFF2-40B4-BE49-F238E27FC236}">
                <a16:creationId xmlns:a16="http://schemas.microsoft.com/office/drawing/2014/main" id="{A2C8CDCA-4A1D-B643-96CF-55CABA4DB7C2}"/>
              </a:ext>
            </a:extLst>
          </p:cNvPr>
          <p:cNvSpPr/>
          <p:nvPr/>
        </p:nvSpPr>
        <p:spPr>
          <a:xfrm>
            <a:off x="4862522" y="608527"/>
            <a:ext cx="5884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cobT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101;p13">
            <a:extLst>
              <a:ext uri="{FF2B5EF4-FFF2-40B4-BE49-F238E27FC236}">
                <a16:creationId xmlns:a16="http://schemas.microsoft.com/office/drawing/2014/main" id="{96E03A40-86FB-D844-A76C-790BC8CC9630}"/>
              </a:ext>
            </a:extLst>
          </p:cNvPr>
          <p:cNvSpPr/>
          <p:nvPr/>
        </p:nvSpPr>
        <p:spPr>
          <a:xfrm rot="10800000" flipH="1">
            <a:off x="3728157" y="400110"/>
            <a:ext cx="1027331" cy="266808"/>
          </a:xfrm>
          <a:prstGeom prst="homePlate">
            <a:avLst>
              <a:gd name="adj" fmla="val 50000"/>
            </a:avLst>
          </a:prstGeom>
          <a:solidFill>
            <a:srgbClr val="1155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102;p13">
            <a:extLst>
              <a:ext uri="{FF2B5EF4-FFF2-40B4-BE49-F238E27FC236}">
                <a16:creationId xmlns:a16="http://schemas.microsoft.com/office/drawing/2014/main" id="{44064D2F-52BE-CE47-BBA3-74BD431B63E9}"/>
              </a:ext>
            </a:extLst>
          </p:cNvPr>
          <p:cNvSpPr/>
          <p:nvPr/>
        </p:nvSpPr>
        <p:spPr>
          <a:xfrm>
            <a:off x="3920553" y="599478"/>
            <a:ext cx="5884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cobN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2" name="Google Shape;156;p13">
            <a:extLst>
              <a:ext uri="{FF2B5EF4-FFF2-40B4-BE49-F238E27FC236}">
                <a16:creationId xmlns:a16="http://schemas.microsoft.com/office/drawing/2014/main" id="{B77C28CC-6FBC-CC43-B580-5F4BF868196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88360" y="1183890"/>
            <a:ext cx="1710478" cy="709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158;p13">
            <a:extLst>
              <a:ext uri="{FF2B5EF4-FFF2-40B4-BE49-F238E27FC236}">
                <a16:creationId xmlns:a16="http://schemas.microsoft.com/office/drawing/2014/main" id="{6F9D5B15-12F9-0F43-9781-AEFB10D275E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38105" y="1364377"/>
            <a:ext cx="573987" cy="207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4" name="Google Shape;159;p13">
            <a:extLst>
              <a:ext uri="{FF2B5EF4-FFF2-40B4-BE49-F238E27FC236}">
                <a16:creationId xmlns:a16="http://schemas.microsoft.com/office/drawing/2014/main" id="{D6234569-8502-BF44-87C5-E02AAD0B8A6B}"/>
              </a:ext>
            </a:extLst>
          </p:cNvPr>
          <p:cNvGrpSpPr/>
          <p:nvPr/>
        </p:nvGrpSpPr>
        <p:grpSpPr>
          <a:xfrm>
            <a:off x="4137897" y="1161969"/>
            <a:ext cx="648120" cy="436764"/>
            <a:chOff x="4265286" y="4822198"/>
            <a:chExt cx="940435" cy="633754"/>
          </a:xfrm>
        </p:grpSpPr>
        <p:pic>
          <p:nvPicPr>
            <p:cNvPr id="615" name="Google Shape;160;p13" descr="hot-dog-bun.png">
              <a:extLst>
                <a:ext uri="{FF2B5EF4-FFF2-40B4-BE49-F238E27FC236}">
                  <a16:creationId xmlns:a16="http://schemas.microsoft.com/office/drawing/2014/main" id="{1814B71B-82E3-7C49-A7DB-9A197799A28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265286" y="4984097"/>
              <a:ext cx="940435" cy="471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6" name="Google Shape;161;p13">
              <a:extLst>
                <a:ext uri="{FF2B5EF4-FFF2-40B4-BE49-F238E27FC236}">
                  <a16:creationId xmlns:a16="http://schemas.microsoft.com/office/drawing/2014/main" id="{B2D1367A-15FD-C146-BB5F-774D7AF13209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319069" y="4822198"/>
              <a:ext cx="832867" cy="30175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17" name="Google Shape;162;p13">
            <a:extLst>
              <a:ext uri="{FF2B5EF4-FFF2-40B4-BE49-F238E27FC236}">
                <a16:creationId xmlns:a16="http://schemas.microsoft.com/office/drawing/2014/main" id="{7B6D454F-5421-EA4B-910A-7A80DAEECA9B}"/>
              </a:ext>
            </a:extLst>
          </p:cNvPr>
          <p:cNvCxnSpPr/>
          <p:nvPr/>
        </p:nvCxnSpPr>
        <p:spPr>
          <a:xfrm flipH="1">
            <a:off x="4076069" y="874156"/>
            <a:ext cx="88430" cy="58685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8" name="Google Shape;163;p13">
            <a:extLst>
              <a:ext uri="{FF2B5EF4-FFF2-40B4-BE49-F238E27FC236}">
                <a16:creationId xmlns:a16="http://schemas.microsoft.com/office/drawing/2014/main" id="{6C822138-7416-7341-948E-1F9173E9F4CF}"/>
              </a:ext>
            </a:extLst>
          </p:cNvPr>
          <p:cNvCxnSpPr/>
          <p:nvPr/>
        </p:nvCxnSpPr>
        <p:spPr>
          <a:xfrm flipH="1">
            <a:off x="5450948" y="916303"/>
            <a:ext cx="215205" cy="44276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9" name="Google Shape;164;p13">
            <a:extLst>
              <a:ext uri="{FF2B5EF4-FFF2-40B4-BE49-F238E27FC236}">
                <a16:creationId xmlns:a16="http://schemas.microsoft.com/office/drawing/2014/main" id="{58431530-F7D9-8A40-95A6-6F739C65E5B5}"/>
              </a:ext>
            </a:extLst>
          </p:cNvPr>
          <p:cNvCxnSpPr/>
          <p:nvPr/>
        </p:nvCxnSpPr>
        <p:spPr>
          <a:xfrm flipH="1">
            <a:off x="4731169" y="885101"/>
            <a:ext cx="359889" cy="2627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20" name="Google Shape;140;p13">
            <a:extLst>
              <a:ext uri="{FF2B5EF4-FFF2-40B4-BE49-F238E27FC236}">
                <a16:creationId xmlns:a16="http://schemas.microsoft.com/office/drawing/2014/main" id="{8277A1F3-4FC0-BA4D-8F28-934A1428F37A}"/>
              </a:ext>
            </a:extLst>
          </p:cNvPr>
          <p:cNvSpPr/>
          <p:nvPr/>
        </p:nvSpPr>
        <p:spPr>
          <a:xfrm>
            <a:off x="3600143" y="1853861"/>
            <a:ext cx="2480422" cy="58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Co-chelatase </a:t>
            </a: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cobNST</a:t>
            </a:r>
            <a:endParaRPr lang="en-US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Debussche</a:t>
            </a:r>
            <a:r>
              <a:rPr lang="en-US" sz="1600" dirty="0"/>
              <a:t> et al. 1992)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272;p13">
            <a:extLst>
              <a:ext uri="{FF2B5EF4-FFF2-40B4-BE49-F238E27FC236}">
                <a16:creationId xmlns:a16="http://schemas.microsoft.com/office/drawing/2014/main" id="{0DD38066-D490-E54E-956B-8F3F79423B56}"/>
              </a:ext>
            </a:extLst>
          </p:cNvPr>
          <p:cNvSpPr/>
          <p:nvPr/>
        </p:nvSpPr>
        <p:spPr>
          <a:xfrm>
            <a:off x="0" y="0"/>
            <a:ext cx="4400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272;p13">
            <a:extLst>
              <a:ext uri="{FF2B5EF4-FFF2-40B4-BE49-F238E27FC236}">
                <a16:creationId xmlns:a16="http://schemas.microsoft.com/office/drawing/2014/main" id="{A925FFF8-A4DD-4C4A-91EF-F338FD9C03BE}"/>
              </a:ext>
            </a:extLst>
          </p:cNvPr>
          <p:cNvSpPr/>
          <p:nvPr/>
        </p:nvSpPr>
        <p:spPr>
          <a:xfrm>
            <a:off x="3263153" y="0"/>
            <a:ext cx="4400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B852EB90-87C7-EF49-8D54-E0A7E9DAEABC}"/>
              </a:ext>
            </a:extLst>
          </p:cNvPr>
          <p:cNvGrpSpPr/>
          <p:nvPr/>
        </p:nvGrpSpPr>
        <p:grpSpPr>
          <a:xfrm>
            <a:off x="6768136" y="400110"/>
            <a:ext cx="2538841" cy="1496712"/>
            <a:chOff x="6378891" y="6366005"/>
            <a:chExt cx="2538841" cy="1496712"/>
          </a:xfrm>
        </p:grpSpPr>
        <p:cxnSp>
          <p:nvCxnSpPr>
            <p:cNvPr id="624" name="Google Shape;216;p13">
              <a:extLst>
                <a:ext uri="{FF2B5EF4-FFF2-40B4-BE49-F238E27FC236}">
                  <a16:creationId xmlns:a16="http://schemas.microsoft.com/office/drawing/2014/main" id="{3E6F356B-8090-9D44-8AEE-222868EA3BEE}"/>
                </a:ext>
              </a:extLst>
            </p:cNvPr>
            <p:cNvCxnSpPr>
              <a:cxnSpLocks/>
            </p:cNvCxnSpPr>
            <p:nvPr/>
          </p:nvCxnSpPr>
          <p:spPr>
            <a:xfrm>
              <a:off x="6378891" y="6504657"/>
              <a:ext cx="253884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25" name="Google Shape;217;p13">
              <a:extLst>
                <a:ext uri="{FF2B5EF4-FFF2-40B4-BE49-F238E27FC236}">
                  <a16:creationId xmlns:a16="http://schemas.microsoft.com/office/drawing/2014/main" id="{D418D314-FFB1-6040-858B-356E7EDF1FB9}"/>
                </a:ext>
              </a:extLst>
            </p:cNvPr>
            <p:cNvGrpSpPr/>
            <p:nvPr/>
          </p:nvGrpSpPr>
          <p:grpSpPr>
            <a:xfrm>
              <a:off x="7596673" y="6368974"/>
              <a:ext cx="668867" cy="500686"/>
              <a:chOff x="2688039" y="1826468"/>
              <a:chExt cx="668867" cy="500686"/>
            </a:xfrm>
          </p:grpSpPr>
          <p:sp>
            <p:nvSpPr>
              <p:cNvPr id="639" name="Google Shape;218;p13">
                <a:extLst>
                  <a:ext uri="{FF2B5EF4-FFF2-40B4-BE49-F238E27FC236}">
                    <a16:creationId xmlns:a16="http://schemas.microsoft.com/office/drawing/2014/main" id="{0881789A-DD1A-EA48-B82B-A35307A4B3C7}"/>
                  </a:ext>
                </a:extLst>
              </p:cNvPr>
              <p:cNvSpPr/>
              <p:nvPr/>
            </p:nvSpPr>
            <p:spPr>
              <a:xfrm>
                <a:off x="2688039" y="1826468"/>
                <a:ext cx="668867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219;p13">
                <a:extLst>
                  <a:ext uri="{FF2B5EF4-FFF2-40B4-BE49-F238E27FC236}">
                    <a16:creationId xmlns:a16="http://schemas.microsoft.com/office/drawing/2014/main" id="{E628282E-694F-774C-8998-F1215E2F2C11}"/>
                  </a:ext>
                </a:extLst>
              </p:cNvPr>
              <p:cNvSpPr/>
              <p:nvPr/>
            </p:nvSpPr>
            <p:spPr>
              <a:xfrm>
                <a:off x="2725962" y="2019377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6" name="Google Shape;223;p13">
              <a:extLst>
                <a:ext uri="{FF2B5EF4-FFF2-40B4-BE49-F238E27FC236}">
                  <a16:creationId xmlns:a16="http://schemas.microsoft.com/office/drawing/2014/main" id="{791AD2A1-D185-6A4E-946E-28D22AE5E4E2}"/>
                </a:ext>
              </a:extLst>
            </p:cNvPr>
            <p:cNvGrpSpPr/>
            <p:nvPr/>
          </p:nvGrpSpPr>
          <p:grpSpPr>
            <a:xfrm>
              <a:off x="8247134" y="6371864"/>
              <a:ext cx="534312" cy="501961"/>
              <a:chOff x="2911535" y="1829357"/>
              <a:chExt cx="534312" cy="501961"/>
            </a:xfrm>
          </p:grpSpPr>
          <p:sp>
            <p:nvSpPr>
              <p:cNvPr id="637" name="Google Shape;224;p13">
                <a:extLst>
                  <a:ext uri="{FF2B5EF4-FFF2-40B4-BE49-F238E27FC236}">
                    <a16:creationId xmlns:a16="http://schemas.microsoft.com/office/drawing/2014/main" id="{66381F29-E208-8A48-BF3C-B08CA16D994C}"/>
                  </a:ext>
                </a:extLst>
              </p:cNvPr>
              <p:cNvSpPr/>
              <p:nvPr/>
            </p:nvSpPr>
            <p:spPr>
              <a:xfrm>
                <a:off x="2911535" y="2023541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chlI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225;p13">
                <a:extLst>
                  <a:ext uri="{FF2B5EF4-FFF2-40B4-BE49-F238E27FC236}">
                    <a16:creationId xmlns:a16="http://schemas.microsoft.com/office/drawing/2014/main" id="{6BAA10C9-105E-D44E-A7F8-41B991BEC588}"/>
                  </a:ext>
                </a:extLst>
              </p:cNvPr>
              <p:cNvSpPr/>
              <p:nvPr/>
            </p:nvSpPr>
            <p:spPr>
              <a:xfrm>
                <a:off x="3026573" y="1829357"/>
                <a:ext cx="402128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627" name="Google Shape;259;p13">
              <a:extLst>
                <a:ext uri="{FF2B5EF4-FFF2-40B4-BE49-F238E27FC236}">
                  <a16:creationId xmlns:a16="http://schemas.microsoft.com/office/drawing/2014/main" id="{8F426002-D406-2540-97F5-C93068266F18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628794" y="7152756"/>
              <a:ext cx="1710478" cy="7099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8" name="Google Shape;261;p13">
              <a:extLst>
                <a:ext uri="{FF2B5EF4-FFF2-40B4-BE49-F238E27FC236}">
                  <a16:creationId xmlns:a16="http://schemas.microsoft.com/office/drawing/2014/main" id="{7D03F11C-31B7-D040-86F1-BA660F376D7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64115" y="7380647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9" name="Google Shape;262;p13">
              <a:extLst>
                <a:ext uri="{FF2B5EF4-FFF2-40B4-BE49-F238E27FC236}">
                  <a16:creationId xmlns:a16="http://schemas.microsoft.com/office/drawing/2014/main" id="{BD4582AC-0916-F742-81BE-D253FE5C92D7}"/>
                </a:ext>
              </a:extLst>
            </p:cNvPr>
            <p:cNvGrpSpPr/>
            <p:nvPr/>
          </p:nvGrpSpPr>
          <p:grpSpPr>
            <a:xfrm>
              <a:off x="6848878" y="7197755"/>
              <a:ext cx="630082" cy="408046"/>
              <a:chOff x="2285615" y="4644795"/>
              <a:chExt cx="940435" cy="609033"/>
            </a:xfrm>
          </p:grpSpPr>
          <p:pic>
            <p:nvPicPr>
              <p:cNvPr id="635" name="Google Shape;263;p13" descr="hot-dog-bun.png">
                <a:extLst>
                  <a:ext uri="{FF2B5EF4-FFF2-40B4-BE49-F238E27FC236}">
                    <a16:creationId xmlns:a16="http://schemas.microsoft.com/office/drawing/2014/main" id="{6E5BF851-C977-DD4E-B2E7-EFCA9C02579C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6" name="Google Shape;264;p13">
                <a:extLst>
                  <a:ext uri="{FF2B5EF4-FFF2-40B4-BE49-F238E27FC236}">
                    <a16:creationId xmlns:a16="http://schemas.microsoft.com/office/drawing/2014/main" id="{F172C26C-2C26-9542-95D9-95FFA46FF9BD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630" name="Google Shape;265;p13">
              <a:extLst>
                <a:ext uri="{FF2B5EF4-FFF2-40B4-BE49-F238E27FC236}">
                  <a16:creationId xmlns:a16="http://schemas.microsoft.com/office/drawing/2014/main" id="{238294A6-2D37-ED46-81AE-AA3B88A5EA6E}"/>
                </a:ext>
              </a:extLst>
            </p:cNvPr>
            <p:cNvCxnSpPr>
              <a:cxnSpLocks/>
              <a:endCxn id="627" idx="0"/>
            </p:cNvCxnSpPr>
            <p:nvPr/>
          </p:nvCxnSpPr>
          <p:spPr>
            <a:xfrm flipH="1">
              <a:off x="7484033" y="6822300"/>
              <a:ext cx="337818" cy="33045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1" name="Google Shape;267;p13">
              <a:extLst>
                <a:ext uri="{FF2B5EF4-FFF2-40B4-BE49-F238E27FC236}">
                  <a16:creationId xmlns:a16="http://schemas.microsoft.com/office/drawing/2014/main" id="{48CC1DF1-B919-3649-8F24-642E8AA14EF6}"/>
                </a:ext>
              </a:extLst>
            </p:cNvPr>
            <p:cNvSpPr/>
            <p:nvPr/>
          </p:nvSpPr>
          <p:spPr>
            <a:xfrm rot="10800000" flipH="1">
              <a:off x="6479029" y="6366005"/>
              <a:ext cx="1027331" cy="266808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268;p13">
              <a:extLst>
                <a:ext uri="{FF2B5EF4-FFF2-40B4-BE49-F238E27FC236}">
                  <a16:creationId xmlns:a16="http://schemas.microsoft.com/office/drawing/2014/main" id="{E9BC1669-8CD7-A648-B732-3FD0A20C8AA5}"/>
                </a:ext>
              </a:extLst>
            </p:cNvPr>
            <p:cNvSpPr/>
            <p:nvPr/>
          </p:nvSpPr>
          <p:spPr>
            <a:xfrm>
              <a:off x="6671425" y="6565373"/>
              <a:ext cx="58842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cobN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3" name="Google Shape;271;p13">
              <a:extLst>
                <a:ext uri="{FF2B5EF4-FFF2-40B4-BE49-F238E27FC236}">
                  <a16:creationId xmlns:a16="http://schemas.microsoft.com/office/drawing/2014/main" id="{CE80CD3A-1C70-0849-A227-70FEA6794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4239" y="6831173"/>
              <a:ext cx="612644" cy="5205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34" name="Google Shape;233;p13">
              <a:extLst>
                <a:ext uri="{FF2B5EF4-FFF2-40B4-BE49-F238E27FC236}">
                  <a16:creationId xmlns:a16="http://schemas.microsoft.com/office/drawing/2014/main" id="{E7312CFB-E97A-004A-88BF-82B9B16057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649" y="6826241"/>
              <a:ext cx="225889" cy="61761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641" name="Google Shape;140;p13">
            <a:extLst>
              <a:ext uri="{FF2B5EF4-FFF2-40B4-BE49-F238E27FC236}">
                <a16:creationId xmlns:a16="http://schemas.microsoft.com/office/drawing/2014/main" id="{9F23BB0E-4CD5-0740-BFBE-73B2EA5ECE84}"/>
              </a:ext>
            </a:extLst>
          </p:cNvPr>
          <p:cNvSpPr/>
          <p:nvPr/>
        </p:nvSpPr>
        <p:spPr>
          <a:xfrm>
            <a:off x="6809508" y="1853861"/>
            <a:ext cx="2480422" cy="58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Co-chelatase </a:t>
            </a: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cobNST</a:t>
            </a:r>
            <a:endParaRPr lang="en-US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Rodionov</a:t>
            </a:r>
            <a:r>
              <a:rPr lang="en-US" sz="1600" dirty="0"/>
              <a:t> et al. 2003)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272;p13">
            <a:extLst>
              <a:ext uri="{FF2B5EF4-FFF2-40B4-BE49-F238E27FC236}">
                <a16:creationId xmlns:a16="http://schemas.microsoft.com/office/drawing/2014/main" id="{F863407F-95D3-2748-9BEF-8C405836D707}"/>
              </a:ext>
            </a:extLst>
          </p:cNvPr>
          <p:cNvSpPr/>
          <p:nvPr/>
        </p:nvSpPr>
        <p:spPr>
          <a:xfrm>
            <a:off x="6436659" y="0"/>
            <a:ext cx="4400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3" name="Group 642">
            <a:extLst>
              <a:ext uri="{FF2B5EF4-FFF2-40B4-BE49-F238E27FC236}">
                <a16:creationId xmlns:a16="http://schemas.microsoft.com/office/drawing/2014/main" id="{59DA280E-E04A-444C-9AA8-C188421C0C8E}"/>
              </a:ext>
            </a:extLst>
          </p:cNvPr>
          <p:cNvGrpSpPr/>
          <p:nvPr/>
        </p:nvGrpSpPr>
        <p:grpSpPr>
          <a:xfrm>
            <a:off x="9765773" y="409535"/>
            <a:ext cx="3470712" cy="1519238"/>
            <a:chOff x="1391810" y="7990237"/>
            <a:chExt cx="3470712" cy="1519238"/>
          </a:xfrm>
        </p:grpSpPr>
        <p:cxnSp>
          <p:nvCxnSpPr>
            <p:cNvPr id="644" name="Google Shape;152;p13">
              <a:extLst>
                <a:ext uri="{FF2B5EF4-FFF2-40B4-BE49-F238E27FC236}">
                  <a16:creationId xmlns:a16="http://schemas.microsoft.com/office/drawing/2014/main" id="{4A01E615-10FD-4149-8FB1-B93A2982416E}"/>
                </a:ext>
              </a:extLst>
            </p:cNvPr>
            <p:cNvCxnSpPr/>
            <p:nvPr/>
          </p:nvCxnSpPr>
          <p:spPr>
            <a:xfrm>
              <a:off x="2142447" y="8211964"/>
              <a:ext cx="774121" cy="23381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5" name="Google Shape;193;p13">
              <a:extLst>
                <a:ext uri="{FF2B5EF4-FFF2-40B4-BE49-F238E27FC236}">
                  <a16:creationId xmlns:a16="http://schemas.microsoft.com/office/drawing/2014/main" id="{F0BC4F9D-7A45-8C47-9B93-B300B7B02850}"/>
                </a:ext>
              </a:extLst>
            </p:cNvPr>
            <p:cNvCxnSpPr>
              <a:cxnSpLocks/>
            </p:cNvCxnSpPr>
            <p:nvPr/>
          </p:nvCxnSpPr>
          <p:spPr>
            <a:xfrm>
              <a:off x="1391810" y="8153240"/>
              <a:ext cx="347071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46" name="Google Shape;194;p13">
              <a:extLst>
                <a:ext uri="{FF2B5EF4-FFF2-40B4-BE49-F238E27FC236}">
                  <a16:creationId xmlns:a16="http://schemas.microsoft.com/office/drawing/2014/main" id="{D05E2392-61D8-1E4F-8F5A-CDAC7BF0BDD7}"/>
                </a:ext>
              </a:extLst>
            </p:cNvPr>
            <p:cNvSpPr/>
            <p:nvPr/>
          </p:nvSpPr>
          <p:spPr>
            <a:xfrm rot="10800000" flipH="1">
              <a:off x="3698341" y="8017557"/>
              <a:ext cx="1027331" cy="266808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195;p13">
              <a:extLst>
                <a:ext uri="{FF2B5EF4-FFF2-40B4-BE49-F238E27FC236}">
                  <a16:creationId xmlns:a16="http://schemas.microsoft.com/office/drawing/2014/main" id="{83C3CBFB-BC6B-E34C-9BE7-178FF9A12E7C}"/>
                </a:ext>
              </a:extLst>
            </p:cNvPr>
            <p:cNvSpPr/>
            <p:nvPr/>
          </p:nvSpPr>
          <p:spPr>
            <a:xfrm>
              <a:off x="3890737" y="8216925"/>
              <a:ext cx="58842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cobN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8" name="Google Shape;196;p13">
              <a:extLst>
                <a:ext uri="{FF2B5EF4-FFF2-40B4-BE49-F238E27FC236}">
                  <a16:creationId xmlns:a16="http://schemas.microsoft.com/office/drawing/2014/main" id="{DFA37805-8EE0-C843-9ADC-D69A76A89502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332810" y="8799514"/>
              <a:ext cx="1710478" cy="7099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9" name="Google Shape;198;p13">
              <a:extLst>
                <a:ext uri="{FF2B5EF4-FFF2-40B4-BE49-F238E27FC236}">
                  <a16:creationId xmlns:a16="http://schemas.microsoft.com/office/drawing/2014/main" id="{B007DCF5-FD17-224F-BB80-80C8B541190E}"/>
                </a:ext>
              </a:extLst>
            </p:cNvPr>
            <p:cNvCxnSpPr/>
            <p:nvPr/>
          </p:nvCxnSpPr>
          <p:spPr>
            <a:xfrm flipH="1">
              <a:off x="2839111" y="8485938"/>
              <a:ext cx="113535" cy="32674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0" name="Google Shape;199;p13">
              <a:extLst>
                <a:ext uri="{FF2B5EF4-FFF2-40B4-BE49-F238E27FC236}">
                  <a16:creationId xmlns:a16="http://schemas.microsoft.com/office/drawing/2014/main" id="{943FB62E-00D3-9C41-A7BC-07F46B78569D}"/>
                </a:ext>
              </a:extLst>
            </p:cNvPr>
            <p:cNvCxnSpPr/>
            <p:nvPr/>
          </p:nvCxnSpPr>
          <p:spPr>
            <a:xfrm flipH="1">
              <a:off x="3908833" y="8484208"/>
              <a:ext cx="245618" cy="62418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651" name="Google Shape;200;p13">
              <a:extLst>
                <a:ext uri="{FF2B5EF4-FFF2-40B4-BE49-F238E27FC236}">
                  <a16:creationId xmlns:a16="http://schemas.microsoft.com/office/drawing/2014/main" id="{6B92E1F3-0771-B94F-9780-9318F66FB3C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90856" y="9000943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52" name="Google Shape;201;p13">
              <a:extLst>
                <a:ext uri="{FF2B5EF4-FFF2-40B4-BE49-F238E27FC236}">
                  <a16:creationId xmlns:a16="http://schemas.microsoft.com/office/drawing/2014/main" id="{E0C6FD20-5370-704A-953D-40EB6F31D181}"/>
                </a:ext>
              </a:extLst>
            </p:cNvPr>
            <p:cNvGrpSpPr/>
            <p:nvPr/>
          </p:nvGrpSpPr>
          <p:grpSpPr>
            <a:xfrm>
              <a:off x="2575619" y="8818051"/>
              <a:ext cx="630082" cy="408046"/>
              <a:chOff x="2285615" y="4644795"/>
              <a:chExt cx="940435" cy="609033"/>
            </a:xfrm>
          </p:grpSpPr>
          <p:pic>
            <p:nvPicPr>
              <p:cNvPr id="665" name="Google Shape;202;p13" descr="hot-dog-bun.png">
                <a:extLst>
                  <a:ext uri="{FF2B5EF4-FFF2-40B4-BE49-F238E27FC236}">
                    <a16:creationId xmlns:a16="http://schemas.microsoft.com/office/drawing/2014/main" id="{E4135BEC-FDB0-FC47-A366-97A4ED7D861D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6" name="Google Shape;203;p13">
                <a:extLst>
                  <a:ext uri="{FF2B5EF4-FFF2-40B4-BE49-F238E27FC236}">
                    <a16:creationId xmlns:a16="http://schemas.microsoft.com/office/drawing/2014/main" id="{520014AD-23B4-C249-BD73-877E18F6ED9D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3" name="Google Shape;204;p13">
              <a:extLst>
                <a:ext uri="{FF2B5EF4-FFF2-40B4-BE49-F238E27FC236}">
                  <a16:creationId xmlns:a16="http://schemas.microsoft.com/office/drawing/2014/main" id="{ADBE494D-ED6D-684C-884A-CCC814D995BA}"/>
                </a:ext>
              </a:extLst>
            </p:cNvPr>
            <p:cNvGrpSpPr/>
            <p:nvPr/>
          </p:nvGrpSpPr>
          <p:grpSpPr>
            <a:xfrm>
              <a:off x="1391810" y="7990237"/>
              <a:ext cx="784405" cy="528006"/>
              <a:chOff x="1341541" y="5975864"/>
              <a:chExt cx="784405" cy="528006"/>
            </a:xfrm>
          </p:grpSpPr>
          <p:sp>
            <p:nvSpPr>
              <p:cNvPr id="660" name="Google Shape;205;p13">
                <a:extLst>
                  <a:ext uri="{FF2B5EF4-FFF2-40B4-BE49-F238E27FC236}">
                    <a16:creationId xmlns:a16="http://schemas.microsoft.com/office/drawing/2014/main" id="{F4D63D84-78B9-CE4F-9306-1237D8744B4A}"/>
                  </a:ext>
                </a:extLst>
              </p:cNvPr>
              <p:cNvSpPr/>
              <p:nvPr/>
            </p:nvSpPr>
            <p:spPr>
              <a:xfrm>
                <a:off x="1341541" y="6196093"/>
                <a:ext cx="7844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fs-chlD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61" name="Google Shape;206;p13">
                <a:extLst>
                  <a:ext uri="{FF2B5EF4-FFF2-40B4-BE49-F238E27FC236}">
                    <a16:creationId xmlns:a16="http://schemas.microsoft.com/office/drawing/2014/main" id="{03614114-30D6-C244-95FE-1073B634C47D}"/>
                  </a:ext>
                </a:extLst>
              </p:cNvPr>
              <p:cNvGrpSpPr/>
              <p:nvPr/>
            </p:nvGrpSpPr>
            <p:grpSpPr>
              <a:xfrm>
                <a:off x="1443476" y="5975864"/>
                <a:ext cx="668867" cy="294510"/>
                <a:chOff x="246728" y="520910"/>
                <a:chExt cx="668867" cy="294510"/>
              </a:xfrm>
            </p:grpSpPr>
            <p:sp>
              <p:nvSpPr>
                <p:cNvPr id="662" name="Google Shape;207;p13">
                  <a:extLst>
                    <a:ext uri="{FF2B5EF4-FFF2-40B4-BE49-F238E27FC236}">
                      <a16:creationId xmlns:a16="http://schemas.microsoft.com/office/drawing/2014/main" id="{C674D280-C153-C94E-9C50-9A843622038A}"/>
                    </a:ext>
                  </a:extLst>
                </p:cNvPr>
                <p:cNvSpPr/>
                <p:nvPr/>
              </p:nvSpPr>
              <p:spPr>
                <a:xfrm>
                  <a:off x="246728" y="548612"/>
                  <a:ext cx="668867" cy="266808"/>
                </a:xfrm>
                <a:prstGeom prst="homePlate">
                  <a:avLst>
                    <a:gd name="adj" fmla="val 50000"/>
                  </a:avLst>
                </a:prstGeom>
                <a:solidFill>
                  <a:srgbClr val="92D050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663" name="Google Shape;208;p13">
                  <a:extLst>
                    <a:ext uri="{FF2B5EF4-FFF2-40B4-BE49-F238E27FC236}">
                      <a16:creationId xmlns:a16="http://schemas.microsoft.com/office/drawing/2014/main" id="{0CCE820F-F506-A34F-8BD0-E9F29367C183}"/>
                    </a:ext>
                  </a:extLst>
                </p:cNvPr>
                <p:cNvCxnSpPr/>
                <p:nvPr/>
              </p:nvCxnSpPr>
              <p:spPr>
                <a:xfrm>
                  <a:off x="531057" y="548612"/>
                  <a:ext cx="0" cy="266808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664" name="Google Shape;209;p13">
                  <a:extLst>
                    <a:ext uri="{FF2B5EF4-FFF2-40B4-BE49-F238E27FC236}">
                      <a16:creationId xmlns:a16="http://schemas.microsoft.com/office/drawing/2014/main" id="{85CCFD9A-14A0-4643-A936-6980B97170DB}"/>
                    </a:ext>
                  </a:extLst>
                </p:cNvPr>
                <p:cNvSpPr/>
                <p:nvPr/>
              </p:nvSpPr>
              <p:spPr>
                <a:xfrm>
                  <a:off x="578110" y="520910"/>
                  <a:ext cx="145216" cy="145216"/>
                </a:xfrm>
                <a:prstGeom prst="flowChartConnector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654" name="Google Shape;210;p13">
              <a:extLst>
                <a:ext uri="{FF2B5EF4-FFF2-40B4-BE49-F238E27FC236}">
                  <a16:creationId xmlns:a16="http://schemas.microsoft.com/office/drawing/2014/main" id="{26330D65-554B-3540-80CA-75CF310690D4}"/>
                </a:ext>
              </a:extLst>
            </p:cNvPr>
            <p:cNvCxnSpPr/>
            <p:nvPr/>
          </p:nvCxnSpPr>
          <p:spPr>
            <a:xfrm>
              <a:off x="3086735" y="8536220"/>
              <a:ext cx="453835" cy="44520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655" name="Google Shape;211;p13">
              <a:extLst>
                <a:ext uri="{FF2B5EF4-FFF2-40B4-BE49-F238E27FC236}">
                  <a16:creationId xmlns:a16="http://schemas.microsoft.com/office/drawing/2014/main" id="{C0C2BD6D-5607-7445-BEC5-C4C24574371B}"/>
                </a:ext>
              </a:extLst>
            </p:cNvPr>
            <p:cNvGrpSpPr/>
            <p:nvPr/>
          </p:nvGrpSpPr>
          <p:grpSpPr>
            <a:xfrm>
              <a:off x="2164559" y="8291895"/>
              <a:ext cx="1427425" cy="307777"/>
              <a:chOff x="1381522" y="6152484"/>
              <a:chExt cx="1427425" cy="307777"/>
            </a:xfrm>
          </p:grpSpPr>
          <p:sp>
            <p:nvSpPr>
              <p:cNvPr id="658" name="Google Shape;212;p13">
                <a:extLst>
                  <a:ext uri="{FF2B5EF4-FFF2-40B4-BE49-F238E27FC236}">
                    <a16:creationId xmlns:a16="http://schemas.microsoft.com/office/drawing/2014/main" id="{A28EF6B1-6690-0547-BDAE-8A4999B8087C}"/>
                  </a:ext>
                </a:extLst>
              </p:cNvPr>
              <p:cNvSpPr/>
              <p:nvPr/>
            </p:nvSpPr>
            <p:spPr>
              <a:xfrm>
                <a:off x="1381522" y="6202551"/>
                <a:ext cx="1427425" cy="253739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213;p13">
                <a:extLst>
                  <a:ext uri="{FF2B5EF4-FFF2-40B4-BE49-F238E27FC236}">
                    <a16:creationId xmlns:a16="http://schemas.microsoft.com/office/drawing/2014/main" id="{3518157A-28FA-FF4F-9352-40D8FBC01439}"/>
                  </a:ext>
                </a:extLst>
              </p:cNvPr>
              <p:cNvSpPr/>
              <p:nvPr/>
            </p:nvSpPr>
            <p:spPr>
              <a:xfrm>
                <a:off x="1505976" y="6152484"/>
                <a:ext cx="1203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r>
                  <a:rPr lang="en-U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Frameshifting</a:t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6" name="Google Shape;214;p13">
              <a:extLst>
                <a:ext uri="{FF2B5EF4-FFF2-40B4-BE49-F238E27FC236}">
                  <a16:creationId xmlns:a16="http://schemas.microsoft.com/office/drawing/2014/main" id="{8CDA82E3-3D60-D149-826D-88174BACA528}"/>
                </a:ext>
              </a:extLst>
            </p:cNvPr>
            <p:cNvSpPr/>
            <p:nvPr/>
          </p:nvSpPr>
          <p:spPr>
            <a:xfrm>
              <a:off x="2429653" y="8549033"/>
              <a:ext cx="486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215;p13">
              <a:extLst>
                <a:ext uri="{FF2B5EF4-FFF2-40B4-BE49-F238E27FC236}">
                  <a16:creationId xmlns:a16="http://schemas.microsoft.com/office/drawing/2014/main" id="{3DF4E397-AE73-234B-887B-5118C3867218}"/>
                </a:ext>
              </a:extLst>
            </p:cNvPr>
            <p:cNvSpPr/>
            <p:nvPr/>
          </p:nvSpPr>
          <p:spPr>
            <a:xfrm>
              <a:off x="3229523" y="8549033"/>
              <a:ext cx="486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7" name="Google Shape;272;p13">
            <a:extLst>
              <a:ext uri="{FF2B5EF4-FFF2-40B4-BE49-F238E27FC236}">
                <a16:creationId xmlns:a16="http://schemas.microsoft.com/office/drawing/2014/main" id="{7CDC2817-1DBA-0F44-9FA9-D61DB8113711}"/>
              </a:ext>
            </a:extLst>
          </p:cNvPr>
          <p:cNvSpPr/>
          <p:nvPr/>
        </p:nvSpPr>
        <p:spPr>
          <a:xfrm>
            <a:off x="9456314" y="0"/>
            <a:ext cx="4400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140;p13">
            <a:extLst>
              <a:ext uri="{FF2B5EF4-FFF2-40B4-BE49-F238E27FC236}">
                <a16:creationId xmlns:a16="http://schemas.microsoft.com/office/drawing/2014/main" id="{A6D5B416-BB49-FF42-98A9-7228096452D3}"/>
              </a:ext>
            </a:extLst>
          </p:cNvPr>
          <p:cNvSpPr/>
          <p:nvPr/>
        </p:nvSpPr>
        <p:spPr>
          <a:xfrm>
            <a:off x="10359531" y="1853861"/>
            <a:ext cx="2480422" cy="58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Co-chelatase </a:t>
            </a: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cobNST</a:t>
            </a:r>
            <a:endParaRPr lang="en-US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600" dirty="0"/>
              <a:t>(Antonov 2020)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296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51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51</cp:revision>
  <cp:lastPrinted>2022-04-04T18:59:10Z</cp:lastPrinted>
  <dcterms:modified xsi:type="dcterms:W3CDTF">2022-04-06T01:00:02Z</dcterms:modified>
</cp:coreProperties>
</file>