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4389438" cy="1920875"/>
  <p:notesSz cx="6858000" cy="9144000"/>
  <p:defaultTextStyle>
    <a:defPPr>
      <a:defRPr lang="en-US"/>
    </a:defPPr>
    <a:lvl1pPr marL="0" algn="l" defTabSz="146016" rtl="0" eaLnBrk="1" latinLnBrk="0" hangingPunct="1">
      <a:defRPr sz="604" kern="1200">
        <a:solidFill>
          <a:schemeClr val="tx1"/>
        </a:solidFill>
        <a:latin typeface="+mn-lt"/>
        <a:ea typeface="+mn-ea"/>
        <a:cs typeface="+mn-cs"/>
      </a:defRPr>
    </a:lvl1pPr>
    <a:lvl2pPr marL="146016" algn="l" defTabSz="146016" rtl="0" eaLnBrk="1" latinLnBrk="0" hangingPunct="1">
      <a:defRPr sz="604" kern="1200">
        <a:solidFill>
          <a:schemeClr val="tx1"/>
        </a:solidFill>
        <a:latin typeface="+mn-lt"/>
        <a:ea typeface="+mn-ea"/>
        <a:cs typeface="+mn-cs"/>
      </a:defRPr>
    </a:lvl2pPr>
    <a:lvl3pPr marL="292033" algn="l" defTabSz="146016" rtl="0" eaLnBrk="1" latinLnBrk="0" hangingPunct="1">
      <a:defRPr sz="604" kern="1200">
        <a:solidFill>
          <a:schemeClr val="tx1"/>
        </a:solidFill>
        <a:latin typeface="+mn-lt"/>
        <a:ea typeface="+mn-ea"/>
        <a:cs typeface="+mn-cs"/>
      </a:defRPr>
    </a:lvl3pPr>
    <a:lvl4pPr marL="438049" algn="l" defTabSz="146016" rtl="0" eaLnBrk="1" latinLnBrk="0" hangingPunct="1">
      <a:defRPr sz="604" kern="1200">
        <a:solidFill>
          <a:schemeClr val="tx1"/>
        </a:solidFill>
        <a:latin typeface="+mn-lt"/>
        <a:ea typeface="+mn-ea"/>
        <a:cs typeface="+mn-cs"/>
      </a:defRPr>
    </a:lvl4pPr>
    <a:lvl5pPr marL="584065" algn="l" defTabSz="146016" rtl="0" eaLnBrk="1" latinLnBrk="0" hangingPunct="1">
      <a:defRPr sz="604" kern="1200">
        <a:solidFill>
          <a:schemeClr val="tx1"/>
        </a:solidFill>
        <a:latin typeface="+mn-lt"/>
        <a:ea typeface="+mn-ea"/>
        <a:cs typeface="+mn-cs"/>
      </a:defRPr>
    </a:lvl5pPr>
    <a:lvl6pPr marL="730082" algn="l" defTabSz="146016" rtl="0" eaLnBrk="1" latinLnBrk="0" hangingPunct="1">
      <a:defRPr sz="604" kern="1200">
        <a:solidFill>
          <a:schemeClr val="tx1"/>
        </a:solidFill>
        <a:latin typeface="+mn-lt"/>
        <a:ea typeface="+mn-ea"/>
        <a:cs typeface="+mn-cs"/>
      </a:defRPr>
    </a:lvl6pPr>
    <a:lvl7pPr marL="876098" algn="l" defTabSz="146016" rtl="0" eaLnBrk="1" latinLnBrk="0" hangingPunct="1">
      <a:defRPr sz="604" kern="1200">
        <a:solidFill>
          <a:schemeClr val="tx1"/>
        </a:solidFill>
        <a:latin typeface="+mn-lt"/>
        <a:ea typeface="+mn-ea"/>
        <a:cs typeface="+mn-cs"/>
      </a:defRPr>
    </a:lvl7pPr>
    <a:lvl8pPr marL="1022115" algn="l" defTabSz="146016" rtl="0" eaLnBrk="1" latinLnBrk="0" hangingPunct="1">
      <a:defRPr sz="604" kern="1200">
        <a:solidFill>
          <a:schemeClr val="tx1"/>
        </a:solidFill>
        <a:latin typeface="+mn-lt"/>
        <a:ea typeface="+mn-ea"/>
        <a:cs typeface="+mn-cs"/>
      </a:defRPr>
    </a:lvl8pPr>
    <a:lvl9pPr marL="1168132" algn="l" defTabSz="146016" rtl="0" eaLnBrk="1" latinLnBrk="0" hangingPunct="1">
      <a:defRPr sz="6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6" userDrawn="1">
          <p15:clr>
            <a:srgbClr val="A4A3A4"/>
          </p15:clr>
        </p15:guide>
        <p15:guide id="2" pos="13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37"/>
    <p:restoredTop sz="96250" autoAdjust="0"/>
  </p:normalViewPr>
  <p:slideViewPr>
    <p:cSldViewPr snapToGrid="0" snapToObjects="1">
      <p:cViewPr>
        <p:scale>
          <a:sx n="150" d="100"/>
          <a:sy n="150" d="100"/>
        </p:scale>
        <p:origin x="4112" y="2384"/>
      </p:cViewPr>
      <p:guideLst>
        <p:guide orient="horz" pos="606"/>
        <p:guide pos="138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10" y="596719"/>
            <a:ext cx="3731022" cy="4117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418" y="1088497"/>
            <a:ext cx="3072607" cy="4908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4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8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521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36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2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04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882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723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9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343" y="76926"/>
            <a:ext cx="987624" cy="16389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75" y="76926"/>
            <a:ext cx="2889713" cy="16389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8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37" y="1234343"/>
            <a:ext cx="3731022" cy="381508"/>
          </a:xfrm>
        </p:spPr>
        <p:txBody>
          <a:bodyPr anchor="t"/>
          <a:lstStyle>
            <a:lvl1pPr algn="l">
              <a:defRPr sz="340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37" y="814151"/>
            <a:ext cx="3731022" cy="420191"/>
          </a:xfrm>
        </p:spPr>
        <p:txBody>
          <a:bodyPr anchor="b"/>
          <a:lstStyle>
            <a:lvl1pPr marL="0" indent="0">
              <a:buNone/>
              <a:defRPr sz="1816">
                <a:solidFill>
                  <a:schemeClr val="tx1">
                    <a:tint val="75000"/>
                  </a:schemeClr>
                </a:solidFill>
              </a:defRPr>
            </a:lvl1pPr>
            <a:lvl2pPr marL="384039" indent="0">
              <a:buNone/>
              <a:defRPr sz="1588">
                <a:solidFill>
                  <a:schemeClr val="tx1">
                    <a:tint val="75000"/>
                  </a:schemeClr>
                </a:solidFill>
              </a:defRPr>
            </a:lvl2pPr>
            <a:lvl3pPr marL="768082" indent="0">
              <a:buNone/>
              <a:defRPr sz="1361">
                <a:solidFill>
                  <a:schemeClr val="tx1">
                    <a:tint val="75000"/>
                  </a:schemeClr>
                </a:solidFill>
              </a:defRPr>
            </a:lvl3pPr>
            <a:lvl4pPr marL="115212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53616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920204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2304244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688287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3072329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0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74" y="448208"/>
            <a:ext cx="1938669" cy="1267689"/>
          </a:xfrm>
        </p:spPr>
        <p:txBody>
          <a:bodyPr/>
          <a:lstStyle>
            <a:lvl1pPr>
              <a:defRPr sz="2496"/>
            </a:lvl1pPr>
            <a:lvl2pPr>
              <a:defRPr sz="2042"/>
            </a:lvl2pPr>
            <a:lvl3pPr>
              <a:defRPr sz="1816"/>
            </a:lvl3pPr>
            <a:lvl4pPr>
              <a:defRPr sz="1588"/>
            </a:lvl4pPr>
            <a:lvl5pPr>
              <a:defRPr sz="1588"/>
            </a:lvl5pPr>
            <a:lvl6pPr>
              <a:defRPr sz="1588"/>
            </a:lvl6pPr>
            <a:lvl7pPr>
              <a:defRPr sz="1588"/>
            </a:lvl7pPr>
            <a:lvl8pPr>
              <a:defRPr sz="1588"/>
            </a:lvl8pPr>
            <a:lvl9pPr>
              <a:defRPr sz="158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300" y="448208"/>
            <a:ext cx="1938669" cy="1267689"/>
          </a:xfrm>
        </p:spPr>
        <p:txBody>
          <a:bodyPr/>
          <a:lstStyle>
            <a:lvl1pPr>
              <a:defRPr sz="2496"/>
            </a:lvl1pPr>
            <a:lvl2pPr>
              <a:defRPr sz="2042"/>
            </a:lvl2pPr>
            <a:lvl3pPr>
              <a:defRPr sz="1816"/>
            </a:lvl3pPr>
            <a:lvl4pPr>
              <a:defRPr sz="1588"/>
            </a:lvl4pPr>
            <a:lvl5pPr>
              <a:defRPr sz="1588"/>
            </a:lvl5pPr>
            <a:lvl6pPr>
              <a:defRPr sz="1588"/>
            </a:lvl6pPr>
            <a:lvl7pPr>
              <a:defRPr sz="1588"/>
            </a:lvl7pPr>
            <a:lvl8pPr>
              <a:defRPr sz="1588"/>
            </a:lvl8pPr>
            <a:lvl9pPr>
              <a:defRPr sz="158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10/4/19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7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77" y="429976"/>
            <a:ext cx="1939431" cy="179192"/>
          </a:xfrm>
        </p:spPr>
        <p:txBody>
          <a:bodyPr anchor="b"/>
          <a:lstStyle>
            <a:lvl1pPr marL="0" indent="0">
              <a:buNone/>
              <a:defRPr sz="2042" b="1"/>
            </a:lvl1pPr>
            <a:lvl2pPr marL="384039" indent="0">
              <a:buNone/>
              <a:defRPr sz="1816" b="1"/>
            </a:lvl2pPr>
            <a:lvl3pPr marL="768082" indent="0">
              <a:buNone/>
              <a:defRPr sz="1588" b="1"/>
            </a:lvl3pPr>
            <a:lvl4pPr marL="1152121" indent="0">
              <a:buNone/>
              <a:defRPr sz="1361" b="1"/>
            </a:lvl4pPr>
            <a:lvl5pPr marL="1536160" indent="0">
              <a:buNone/>
              <a:defRPr sz="1361" b="1"/>
            </a:lvl5pPr>
            <a:lvl6pPr marL="1920204" indent="0">
              <a:buNone/>
              <a:defRPr sz="1361" b="1"/>
            </a:lvl6pPr>
            <a:lvl7pPr marL="2304244" indent="0">
              <a:buNone/>
              <a:defRPr sz="1361" b="1"/>
            </a:lvl7pPr>
            <a:lvl8pPr marL="2688287" indent="0">
              <a:buNone/>
              <a:defRPr sz="1361" b="1"/>
            </a:lvl8pPr>
            <a:lvl9pPr marL="3072329" indent="0">
              <a:buNone/>
              <a:defRPr sz="136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77" y="609167"/>
            <a:ext cx="1939431" cy="1106727"/>
          </a:xfrm>
        </p:spPr>
        <p:txBody>
          <a:bodyPr/>
          <a:lstStyle>
            <a:lvl1pPr>
              <a:defRPr sz="2042"/>
            </a:lvl1pPr>
            <a:lvl2pPr>
              <a:defRPr sz="1816"/>
            </a:lvl2pPr>
            <a:lvl3pPr>
              <a:defRPr sz="1588"/>
            </a:lvl3pPr>
            <a:lvl4pPr>
              <a:defRPr sz="1361"/>
            </a:lvl4pPr>
            <a:lvl5pPr>
              <a:defRPr sz="1361"/>
            </a:lvl5pPr>
            <a:lvl6pPr>
              <a:defRPr sz="1361"/>
            </a:lvl6pPr>
            <a:lvl7pPr>
              <a:defRPr sz="1361"/>
            </a:lvl7pPr>
            <a:lvl8pPr>
              <a:defRPr sz="1361"/>
            </a:lvl8pPr>
            <a:lvl9pPr>
              <a:defRPr sz="136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775" y="429976"/>
            <a:ext cx="1940193" cy="179192"/>
          </a:xfrm>
        </p:spPr>
        <p:txBody>
          <a:bodyPr anchor="b"/>
          <a:lstStyle>
            <a:lvl1pPr marL="0" indent="0">
              <a:buNone/>
              <a:defRPr sz="2042" b="1"/>
            </a:lvl1pPr>
            <a:lvl2pPr marL="384039" indent="0">
              <a:buNone/>
              <a:defRPr sz="1816" b="1"/>
            </a:lvl2pPr>
            <a:lvl3pPr marL="768082" indent="0">
              <a:buNone/>
              <a:defRPr sz="1588" b="1"/>
            </a:lvl3pPr>
            <a:lvl4pPr marL="1152121" indent="0">
              <a:buNone/>
              <a:defRPr sz="1361" b="1"/>
            </a:lvl4pPr>
            <a:lvl5pPr marL="1536160" indent="0">
              <a:buNone/>
              <a:defRPr sz="1361" b="1"/>
            </a:lvl5pPr>
            <a:lvl6pPr marL="1920204" indent="0">
              <a:buNone/>
              <a:defRPr sz="1361" b="1"/>
            </a:lvl6pPr>
            <a:lvl7pPr marL="2304244" indent="0">
              <a:buNone/>
              <a:defRPr sz="1361" b="1"/>
            </a:lvl7pPr>
            <a:lvl8pPr marL="2688287" indent="0">
              <a:buNone/>
              <a:defRPr sz="1361" b="1"/>
            </a:lvl8pPr>
            <a:lvl9pPr marL="3072329" indent="0">
              <a:buNone/>
              <a:defRPr sz="136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775" y="609167"/>
            <a:ext cx="1940193" cy="1106727"/>
          </a:xfrm>
        </p:spPr>
        <p:txBody>
          <a:bodyPr/>
          <a:lstStyle>
            <a:lvl1pPr>
              <a:defRPr sz="2042"/>
            </a:lvl1pPr>
            <a:lvl2pPr>
              <a:defRPr sz="1816"/>
            </a:lvl2pPr>
            <a:lvl3pPr>
              <a:defRPr sz="1588"/>
            </a:lvl3pPr>
            <a:lvl4pPr>
              <a:defRPr sz="1361"/>
            </a:lvl4pPr>
            <a:lvl5pPr>
              <a:defRPr sz="1361"/>
            </a:lvl5pPr>
            <a:lvl6pPr>
              <a:defRPr sz="1361"/>
            </a:lvl6pPr>
            <a:lvl7pPr>
              <a:defRPr sz="1361"/>
            </a:lvl7pPr>
            <a:lvl8pPr>
              <a:defRPr sz="1361"/>
            </a:lvl8pPr>
            <a:lvl9pPr>
              <a:defRPr sz="136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10/4/19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8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10/4/19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6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10/4/19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1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74" y="76482"/>
            <a:ext cx="1444095" cy="325481"/>
          </a:xfrm>
        </p:spPr>
        <p:txBody>
          <a:bodyPr anchor="b"/>
          <a:lstStyle>
            <a:lvl1pPr algn="l">
              <a:defRPr sz="181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152" y="76481"/>
            <a:ext cx="2453818" cy="1639413"/>
          </a:xfrm>
        </p:spPr>
        <p:txBody>
          <a:bodyPr/>
          <a:lstStyle>
            <a:lvl1pPr>
              <a:defRPr sz="2950"/>
            </a:lvl1pPr>
            <a:lvl2pPr>
              <a:defRPr sz="2496"/>
            </a:lvl2pPr>
            <a:lvl3pPr>
              <a:defRPr sz="2042"/>
            </a:lvl3pPr>
            <a:lvl4pPr>
              <a:defRPr sz="1816"/>
            </a:lvl4pPr>
            <a:lvl5pPr>
              <a:defRPr sz="1816"/>
            </a:lvl5pPr>
            <a:lvl6pPr>
              <a:defRPr sz="1816"/>
            </a:lvl6pPr>
            <a:lvl7pPr>
              <a:defRPr sz="1816"/>
            </a:lvl7pPr>
            <a:lvl8pPr>
              <a:defRPr sz="1816"/>
            </a:lvl8pPr>
            <a:lvl9pPr>
              <a:defRPr sz="181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74" y="401963"/>
            <a:ext cx="1444095" cy="1313933"/>
          </a:xfrm>
        </p:spPr>
        <p:txBody>
          <a:bodyPr/>
          <a:lstStyle>
            <a:lvl1pPr marL="0" indent="0">
              <a:buNone/>
              <a:defRPr sz="1134"/>
            </a:lvl1pPr>
            <a:lvl2pPr marL="384039" indent="0">
              <a:buNone/>
              <a:defRPr sz="907"/>
            </a:lvl2pPr>
            <a:lvl3pPr marL="768082" indent="0">
              <a:buNone/>
              <a:defRPr sz="681"/>
            </a:lvl3pPr>
            <a:lvl4pPr marL="1152121" indent="0">
              <a:buNone/>
              <a:defRPr sz="681"/>
            </a:lvl4pPr>
            <a:lvl5pPr marL="1536160" indent="0">
              <a:buNone/>
              <a:defRPr sz="681"/>
            </a:lvl5pPr>
            <a:lvl6pPr marL="1920204" indent="0">
              <a:buNone/>
              <a:defRPr sz="681"/>
            </a:lvl6pPr>
            <a:lvl7pPr marL="2304244" indent="0">
              <a:buNone/>
              <a:defRPr sz="681"/>
            </a:lvl7pPr>
            <a:lvl8pPr marL="2688287" indent="0">
              <a:buNone/>
              <a:defRPr sz="681"/>
            </a:lvl8pPr>
            <a:lvl9pPr marL="3072329" indent="0">
              <a:buNone/>
              <a:defRPr sz="6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10/4/19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0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362" y="1344615"/>
            <a:ext cx="2633663" cy="158739"/>
          </a:xfrm>
        </p:spPr>
        <p:txBody>
          <a:bodyPr anchor="b"/>
          <a:lstStyle>
            <a:lvl1pPr algn="l">
              <a:defRPr sz="181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362" y="171634"/>
            <a:ext cx="2633663" cy="1152525"/>
          </a:xfrm>
        </p:spPr>
        <p:txBody>
          <a:bodyPr/>
          <a:lstStyle>
            <a:lvl1pPr marL="0" indent="0">
              <a:buNone/>
              <a:defRPr sz="2950"/>
            </a:lvl1pPr>
            <a:lvl2pPr marL="384039" indent="0">
              <a:buNone/>
              <a:defRPr sz="2496"/>
            </a:lvl2pPr>
            <a:lvl3pPr marL="768082" indent="0">
              <a:buNone/>
              <a:defRPr sz="2042"/>
            </a:lvl3pPr>
            <a:lvl4pPr marL="1152121" indent="0">
              <a:buNone/>
              <a:defRPr sz="1816"/>
            </a:lvl4pPr>
            <a:lvl5pPr marL="1536160" indent="0">
              <a:buNone/>
              <a:defRPr sz="1816"/>
            </a:lvl5pPr>
            <a:lvl6pPr marL="1920204" indent="0">
              <a:buNone/>
              <a:defRPr sz="1816"/>
            </a:lvl6pPr>
            <a:lvl7pPr marL="2304244" indent="0">
              <a:buNone/>
              <a:defRPr sz="1816"/>
            </a:lvl7pPr>
            <a:lvl8pPr marL="2688287" indent="0">
              <a:buNone/>
              <a:defRPr sz="1816"/>
            </a:lvl8pPr>
            <a:lvl9pPr marL="3072329" indent="0">
              <a:buNone/>
              <a:defRPr sz="181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362" y="1503353"/>
            <a:ext cx="2633663" cy="225437"/>
          </a:xfrm>
        </p:spPr>
        <p:txBody>
          <a:bodyPr/>
          <a:lstStyle>
            <a:lvl1pPr marL="0" indent="0">
              <a:buNone/>
              <a:defRPr sz="1134"/>
            </a:lvl1pPr>
            <a:lvl2pPr marL="384039" indent="0">
              <a:buNone/>
              <a:defRPr sz="907"/>
            </a:lvl2pPr>
            <a:lvl3pPr marL="768082" indent="0">
              <a:buNone/>
              <a:defRPr sz="681"/>
            </a:lvl3pPr>
            <a:lvl4pPr marL="1152121" indent="0">
              <a:buNone/>
              <a:defRPr sz="681"/>
            </a:lvl4pPr>
            <a:lvl5pPr marL="1536160" indent="0">
              <a:buNone/>
              <a:defRPr sz="681"/>
            </a:lvl5pPr>
            <a:lvl6pPr marL="1920204" indent="0">
              <a:buNone/>
              <a:defRPr sz="681"/>
            </a:lvl6pPr>
            <a:lvl7pPr marL="2304244" indent="0">
              <a:buNone/>
              <a:defRPr sz="681"/>
            </a:lvl7pPr>
            <a:lvl8pPr marL="2688287" indent="0">
              <a:buNone/>
              <a:defRPr sz="681"/>
            </a:lvl8pPr>
            <a:lvl9pPr marL="3072329" indent="0">
              <a:buNone/>
              <a:defRPr sz="6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10/4/19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9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74" y="76926"/>
            <a:ext cx="3950495" cy="320146"/>
          </a:xfrm>
          <a:prstGeom prst="rect">
            <a:avLst/>
          </a:prstGeom>
        </p:spPr>
        <p:txBody>
          <a:bodyPr vert="horz" lIns="67711" tIns="33854" rIns="67711" bIns="3385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74" y="448208"/>
            <a:ext cx="3950495" cy="1267689"/>
          </a:xfrm>
          <a:prstGeom prst="rect">
            <a:avLst/>
          </a:prstGeom>
        </p:spPr>
        <p:txBody>
          <a:bodyPr vert="horz" lIns="67711" tIns="33854" rIns="67711" bIns="338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72" y="1780368"/>
            <a:ext cx="1024202" cy="102269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l">
              <a:defRPr sz="9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97F44-DB72-474A-9754-31703E05C006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724" y="1780368"/>
            <a:ext cx="1389990" cy="102269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ctr">
              <a:defRPr sz="9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764" y="1780368"/>
            <a:ext cx="1024202" cy="102269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r">
              <a:defRPr sz="9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9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84039" rtl="0" eaLnBrk="1" latinLnBrk="0" hangingPunct="1">
        <a:spcBef>
          <a:spcPct val="0"/>
        </a:spcBef>
        <a:buNone/>
        <a:defRPr sz="3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29" indent="-288029" algn="l" defTabSz="384039" rtl="0" eaLnBrk="1" latinLnBrk="0" hangingPunct="1">
        <a:spcBef>
          <a:spcPct val="20000"/>
        </a:spcBef>
        <a:buFont typeface="Arial"/>
        <a:buChar char="•"/>
        <a:defRPr sz="2950" kern="1200">
          <a:solidFill>
            <a:schemeClr val="tx1"/>
          </a:solidFill>
          <a:latin typeface="+mn-lt"/>
          <a:ea typeface="+mn-ea"/>
          <a:cs typeface="+mn-cs"/>
        </a:defRPr>
      </a:lvl1pPr>
      <a:lvl2pPr marL="624067" indent="-240024" algn="l" defTabSz="384039" rtl="0" eaLnBrk="1" latinLnBrk="0" hangingPunct="1">
        <a:spcBef>
          <a:spcPct val="20000"/>
        </a:spcBef>
        <a:buFont typeface="Arial"/>
        <a:buChar char="–"/>
        <a:defRPr sz="2496" kern="1200">
          <a:solidFill>
            <a:schemeClr val="tx1"/>
          </a:solidFill>
          <a:latin typeface="+mn-lt"/>
          <a:ea typeface="+mn-ea"/>
          <a:cs typeface="+mn-cs"/>
        </a:defRPr>
      </a:lvl2pPr>
      <a:lvl3pPr marL="960102" indent="-192018" algn="l" defTabSz="384039" rtl="0" eaLnBrk="1" latinLnBrk="0" hangingPunct="1">
        <a:spcBef>
          <a:spcPct val="20000"/>
        </a:spcBef>
        <a:buFont typeface="Arial"/>
        <a:buChar char="•"/>
        <a:defRPr sz="2042" kern="1200">
          <a:solidFill>
            <a:schemeClr val="tx1"/>
          </a:solidFill>
          <a:latin typeface="+mn-lt"/>
          <a:ea typeface="+mn-ea"/>
          <a:cs typeface="+mn-cs"/>
        </a:defRPr>
      </a:lvl3pPr>
      <a:lvl4pPr marL="1344141" indent="-192018" algn="l" defTabSz="384039" rtl="0" eaLnBrk="1" latinLnBrk="0" hangingPunct="1">
        <a:spcBef>
          <a:spcPct val="20000"/>
        </a:spcBef>
        <a:buFont typeface="Arial"/>
        <a:buChar char="–"/>
        <a:defRPr sz="1816" kern="1200">
          <a:solidFill>
            <a:schemeClr val="tx1"/>
          </a:solidFill>
          <a:latin typeface="+mn-lt"/>
          <a:ea typeface="+mn-ea"/>
          <a:cs typeface="+mn-cs"/>
        </a:defRPr>
      </a:lvl4pPr>
      <a:lvl5pPr marL="1728185" indent="-192018" algn="l" defTabSz="384039" rtl="0" eaLnBrk="1" latinLnBrk="0" hangingPunct="1">
        <a:spcBef>
          <a:spcPct val="20000"/>
        </a:spcBef>
        <a:buFont typeface="Arial"/>
        <a:buChar char="»"/>
        <a:defRPr sz="1816" kern="1200">
          <a:solidFill>
            <a:schemeClr val="tx1"/>
          </a:solidFill>
          <a:latin typeface="+mn-lt"/>
          <a:ea typeface="+mn-ea"/>
          <a:cs typeface="+mn-cs"/>
        </a:defRPr>
      </a:lvl5pPr>
      <a:lvl6pPr marL="2112226" indent="-192018" algn="l" defTabSz="384039" rtl="0" eaLnBrk="1" latinLnBrk="0" hangingPunct="1">
        <a:spcBef>
          <a:spcPct val="20000"/>
        </a:spcBef>
        <a:buFont typeface="Arial"/>
        <a:buChar char="•"/>
        <a:defRPr sz="1816" kern="1200">
          <a:solidFill>
            <a:schemeClr val="tx1"/>
          </a:solidFill>
          <a:latin typeface="+mn-lt"/>
          <a:ea typeface="+mn-ea"/>
          <a:cs typeface="+mn-cs"/>
        </a:defRPr>
      </a:lvl6pPr>
      <a:lvl7pPr marL="2496268" indent="-192018" algn="l" defTabSz="384039" rtl="0" eaLnBrk="1" latinLnBrk="0" hangingPunct="1">
        <a:spcBef>
          <a:spcPct val="20000"/>
        </a:spcBef>
        <a:buFont typeface="Arial"/>
        <a:buChar char="•"/>
        <a:defRPr sz="1816" kern="1200">
          <a:solidFill>
            <a:schemeClr val="tx1"/>
          </a:solidFill>
          <a:latin typeface="+mn-lt"/>
          <a:ea typeface="+mn-ea"/>
          <a:cs typeface="+mn-cs"/>
        </a:defRPr>
      </a:lvl7pPr>
      <a:lvl8pPr marL="2880307" indent="-192018" algn="l" defTabSz="384039" rtl="0" eaLnBrk="1" latinLnBrk="0" hangingPunct="1">
        <a:spcBef>
          <a:spcPct val="20000"/>
        </a:spcBef>
        <a:buFont typeface="Arial"/>
        <a:buChar char="•"/>
        <a:defRPr sz="1816" kern="1200">
          <a:solidFill>
            <a:schemeClr val="tx1"/>
          </a:solidFill>
          <a:latin typeface="+mn-lt"/>
          <a:ea typeface="+mn-ea"/>
          <a:cs typeface="+mn-cs"/>
        </a:defRPr>
      </a:lvl8pPr>
      <a:lvl9pPr marL="3264349" indent="-192018" algn="l" defTabSz="384039" rtl="0" eaLnBrk="1" latinLnBrk="0" hangingPunct="1">
        <a:spcBef>
          <a:spcPct val="20000"/>
        </a:spcBef>
        <a:buFont typeface="Arial"/>
        <a:buChar char="•"/>
        <a:defRPr sz="18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39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1pPr>
      <a:lvl2pPr marL="384039" algn="l" defTabSz="384039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2pPr>
      <a:lvl3pPr marL="768082" algn="l" defTabSz="384039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3pPr>
      <a:lvl4pPr marL="1152121" algn="l" defTabSz="384039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4pPr>
      <a:lvl5pPr marL="1536160" algn="l" defTabSz="384039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5pPr>
      <a:lvl6pPr marL="1920204" algn="l" defTabSz="384039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6pPr>
      <a:lvl7pPr marL="2304244" algn="l" defTabSz="384039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7pPr>
      <a:lvl8pPr marL="2688287" algn="l" defTabSz="384039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8pPr>
      <a:lvl9pPr marL="3072329" algn="l" defTabSz="384039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0" y="0"/>
            <a:ext cx="4351715" cy="1911117"/>
            <a:chOff x="1564870" y="453372"/>
            <a:chExt cx="4351715" cy="1911117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14627" y="453372"/>
              <a:ext cx="4301958" cy="1080120"/>
            </a:xfrm>
            <a:prstGeom prst="rect">
              <a:avLst/>
            </a:prstGeom>
          </p:spPr>
        </p:pic>
        <p:sp>
          <p:nvSpPr>
            <p:cNvPr id="45" name="Rectangle 44"/>
            <p:cNvSpPr/>
            <p:nvPr/>
          </p:nvSpPr>
          <p:spPr>
            <a:xfrm>
              <a:off x="2686127" y="1533492"/>
              <a:ext cx="77130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 err="1" smtClean="0">
                  <a:solidFill>
                    <a:srgbClr val="0070C0"/>
                  </a:solidFill>
                </a:rPr>
                <a:t>Proline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387689" y="1533492"/>
              <a:ext cx="80611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C00000"/>
                  </a:solidFill>
                </a:rPr>
                <a:t>Phenyl-</a:t>
              </a:r>
              <a:br>
                <a:rPr lang="en-US" sz="1600" dirty="0" smtClean="0">
                  <a:solidFill>
                    <a:srgbClr val="C00000"/>
                  </a:solidFill>
                </a:rPr>
              </a:br>
              <a:r>
                <a:rPr lang="en-US" sz="1600" dirty="0" smtClean="0">
                  <a:solidFill>
                    <a:srgbClr val="C00000"/>
                  </a:solidFill>
                </a:rPr>
                <a:t>alanine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162341" y="1533492"/>
              <a:ext cx="70237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 smtClean="0"/>
                <a:t>Stop</a:t>
              </a:r>
              <a:br>
                <a:rPr lang="en-US" sz="1600" dirty="0" smtClean="0"/>
              </a:br>
              <a:r>
                <a:rPr lang="en-US" sz="1600" dirty="0" smtClean="0"/>
                <a:t>codon</a:t>
              </a:r>
              <a:endParaRPr lang="en-US" sz="16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564870" y="1533492"/>
              <a:ext cx="981359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smtClean="0"/>
                <a:t>Internal</a:t>
              </a:r>
            </a:p>
            <a:p>
              <a:pPr algn="ctr"/>
              <a:r>
                <a:rPr lang="en-US" sz="1600" dirty="0" smtClean="0"/>
                <a:t>SD-like</a:t>
              </a:r>
            </a:p>
            <a:p>
              <a:pPr algn="ctr"/>
              <a:r>
                <a:rPr lang="en-US" sz="1600" dirty="0" smtClean="0"/>
                <a:t>sequence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3745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6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</dc:creator>
  <cp:lastModifiedBy>Microsoft Office User</cp:lastModifiedBy>
  <cp:revision>39</cp:revision>
  <dcterms:created xsi:type="dcterms:W3CDTF">2017-02-21T13:00:32Z</dcterms:created>
  <dcterms:modified xsi:type="dcterms:W3CDTF">2019-10-04T15:26:40Z</dcterms:modified>
</cp:coreProperties>
</file>