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11887200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4"/>
    <a:srgbClr val="0432FF"/>
    <a:srgbClr val="011893"/>
    <a:srgbClr val="009051"/>
    <a:srgbClr val="EC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2"/>
    <p:restoredTop sz="91429" autoAdjust="0"/>
  </p:normalViewPr>
  <p:slideViewPr>
    <p:cSldViewPr snapToGrid="0" snapToObjects="1">
      <p:cViewPr>
        <p:scale>
          <a:sx n="62" d="100"/>
          <a:sy n="62" d="100"/>
        </p:scale>
        <p:origin x="5280" y="816"/>
      </p:cViewPr>
      <p:guideLst>
        <p:guide orient="horz" pos="374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6" y="3692758"/>
            <a:ext cx="6217919" cy="2548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5" y="6736091"/>
            <a:ext cx="5120641" cy="30378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6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53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3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0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8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61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37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014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2" y="476053"/>
            <a:ext cx="1645920" cy="10142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5" y="476053"/>
            <a:ext cx="4815840" cy="101426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6" y="7638643"/>
            <a:ext cx="6217919" cy="2360937"/>
          </a:xfrm>
        </p:spPr>
        <p:txBody>
          <a:bodyPr anchor="t"/>
          <a:lstStyle>
            <a:lvl1pPr algn="l">
              <a:defRPr sz="2106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6" y="5038316"/>
            <a:ext cx="6217919" cy="2600325"/>
          </a:xfrm>
        </p:spPr>
        <p:txBody>
          <a:bodyPr anchor="b"/>
          <a:lstStyle>
            <a:lvl1pPr marL="0" indent="0">
              <a:buNone/>
              <a:defRPr sz="11238">
                <a:solidFill>
                  <a:schemeClr val="tx1">
                    <a:tint val="75000"/>
                  </a:schemeClr>
                </a:solidFill>
              </a:defRPr>
            </a:lvl1pPr>
            <a:lvl2pPr marL="2376845" indent="0">
              <a:buNone/>
              <a:defRPr sz="9828">
                <a:solidFill>
                  <a:schemeClr val="tx1">
                    <a:tint val="75000"/>
                  </a:schemeClr>
                </a:solidFill>
              </a:defRPr>
            </a:lvl2pPr>
            <a:lvl3pPr marL="4753715" indent="0">
              <a:buNone/>
              <a:defRPr sz="8424">
                <a:solidFill>
                  <a:schemeClr val="tx1">
                    <a:tint val="75000"/>
                  </a:schemeClr>
                </a:solidFill>
              </a:defRPr>
            </a:lvl3pPr>
            <a:lvl4pPr marL="713056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4pPr>
            <a:lvl5pPr marL="9507403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5pPr>
            <a:lvl6pPr marL="11884279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6pPr>
            <a:lvl7pPr marL="14261125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7pPr>
            <a:lvl8pPr marL="16637993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8pPr>
            <a:lvl9pPr marL="19014858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6" y="2773706"/>
            <a:ext cx="3230881" cy="7845003"/>
          </a:xfrm>
        </p:spPr>
        <p:txBody>
          <a:bodyPr/>
          <a:lstStyle>
            <a:lvl1pPr>
              <a:defRPr sz="15445"/>
            </a:lvl1pPr>
            <a:lvl2pPr>
              <a:defRPr sz="12636"/>
            </a:lvl2pPr>
            <a:lvl3pPr>
              <a:defRPr sz="11238"/>
            </a:lvl3pPr>
            <a:lvl4pPr>
              <a:defRPr sz="9828"/>
            </a:lvl4pPr>
            <a:lvl5pPr>
              <a:defRPr sz="9828"/>
            </a:lvl5pPr>
            <a:lvl6pPr>
              <a:defRPr sz="9828"/>
            </a:lvl6pPr>
            <a:lvl7pPr>
              <a:defRPr sz="9828"/>
            </a:lvl7pPr>
            <a:lvl8pPr>
              <a:defRPr sz="9828"/>
            </a:lvl8pPr>
            <a:lvl9pPr>
              <a:defRPr sz="98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6" y="2773706"/>
            <a:ext cx="3230881" cy="7845003"/>
          </a:xfrm>
        </p:spPr>
        <p:txBody>
          <a:bodyPr/>
          <a:lstStyle>
            <a:lvl1pPr>
              <a:defRPr sz="15445"/>
            </a:lvl1pPr>
            <a:lvl2pPr>
              <a:defRPr sz="12636"/>
            </a:lvl2pPr>
            <a:lvl3pPr>
              <a:defRPr sz="11238"/>
            </a:lvl3pPr>
            <a:lvl4pPr>
              <a:defRPr sz="9828"/>
            </a:lvl4pPr>
            <a:lvl5pPr>
              <a:defRPr sz="9828"/>
            </a:lvl5pPr>
            <a:lvl6pPr>
              <a:defRPr sz="9828"/>
            </a:lvl6pPr>
            <a:lvl7pPr>
              <a:defRPr sz="9828"/>
            </a:lvl7pPr>
            <a:lvl8pPr>
              <a:defRPr sz="9828"/>
            </a:lvl8pPr>
            <a:lvl9pPr>
              <a:defRPr sz="98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9" y="2660876"/>
            <a:ext cx="3232151" cy="1108917"/>
          </a:xfrm>
        </p:spPr>
        <p:txBody>
          <a:bodyPr anchor="b"/>
          <a:lstStyle>
            <a:lvl1pPr marL="0" indent="0">
              <a:buNone/>
              <a:defRPr sz="12636" b="1"/>
            </a:lvl1pPr>
            <a:lvl2pPr marL="2376845" indent="0">
              <a:buNone/>
              <a:defRPr sz="11238" b="1"/>
            </a:lvl2pPr>
            <a:lvl3pPr marL="4753715" indent="0">
              <a:buNone/>
              <a:defRPr sz="9828" b="1"/>
            </a:lvl3pPr>
            <a:lvl4pPr marL="7130560" indent="0">
              <a:buNone/>
              <a:defRPr sz="8424" b="1"/>
            </a:lvl4pPr>
            <a:lvl5pPr marL="9507403" indent="0">
              <a:buNone/>
              <a:defRPr sz="8424" b="1"/>
            </a:lvl5pPr>
            <a:lvl6pPr marL="11884279" indent="0">
              <a:buNone/>
              <a:defRPr sz="8424" b="1"/>
            </a:lvl6pPr>
            <a:lvl7pPr marL="14261125" indent="0">
              <a:buNone/>
              <a:defRPr sz="8424" b="1"/>
            </a:lvl7pPr>
            <a:lvl8pPr marL="16637993" indent="0">
              <a:buNone/>
              <a:defRPr sz="8424" b="1"/>
            </a:lvl8pPr>
            <a:lvl9pPr marL="19014858" indent="0">
              <a:buNone/>
              <a:defRPr sz="84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9" y="3769784"/>
            <a:ext cx="3232151" cy="6848904"/>
          </a:xfrm>
        </p:spPr>
        <p:txBody>
          <a:bodyPr/>
          <a:lstStyle>
            <a:lvl1pPr>
              <a:defRPr sz="12636"/>
            </a:lvl1pPr>
            <a:lvl2pPr>
              <a:defRPr sz="11238"/>
            </a:lvl2pPr>
            <a:lvl3pPr>
              <a:defRPr sz="9828"/>
            </a:lvl3pPr>
            <a:lvl4pPr>
              <a:defRPr sz="8424"/>
            </a:lvl4pPr>
            <a:lvl5pPr>
              <a:defRPr sz="8424"/>
            </a:lvl5pPr>
            <a:lvl6pPr>
              <a:defRPr sz="8424"/>
            </a:lvl6pPr>
            <a:lvl7pPr>
              <a:defRPr sz="8424"/>
            </a:lvl7pPr>
            <a:lvl8pPr>
              <a:defRPr sz="8424"/>
            </a:lvl8pPr>
            <a:lvl9pPr>
              <a:defRPr sz="84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5" y="2660876"/>
            <a:ext cx="3233421" cy="1108917"/>
          </a:xfrm>
        </p:spPr>
        <p:txBody>
          <a:bodyPr anchor="b"/>
          <a:lstStyle>
            <a:lvl1pPr marL="0" indent="0">
              <a:buNone/>
              <a:defRPr sz="12636" b="1"/>
            </a:lvl1pPr>
            <a:lvl2pPr marL="2376845" indent="0">
              <a:buNone/>
              <a:defRPr sz="11238" b="1"/>
            </a:lvl2pPr>
            <a:lvl3pPr marL="4753715" indent="0">
              <a:buNone/>
              <a:defRPr sz="9828" b="1"/>
            </a:lvl3pPr>
            <a:lvl4pPr marL="7130560" indent="0">
              <a:buNone/>
              <a:defRPr sz="8424" b="1"/>
            </a:lvl4pPr>
            <a:lvl5pPr marL="9507403" indent="0">
              <a:buNone/>
              <a:defRPr sz="8424" b="1"/>
            </a:lvl5pPr>
            <a:lvl6pPr marL="11884279" indent="0">
              <a:buNone/>
              <a:defRPr sz="8424" b="1"/>
            </a:lvl6pPr>
            <a:lvl7pPr marL="14261125" indent="0">
              <a:buNone/>
              <a:defRPr sz="8424" b="1"/>
            </a:lvl7pPr>
            <a:lvl8pPr marL="16637993" indent="0">
              <a:buNone/>
              <a:defRPr sz="8424" b="1"/>
            </a:lvl8pPr>
            <a:lvl9pPr marL="19014858" indent="0">
              <a:buNone/>
              <a:defRPr sz="84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5" y="3769784"/>
            <a:ext cx="3233421" cy="6848904"/>
          </a:xfrm>
        </p:spPr>
        <p:txBody>
          <a:bodyPr/>
          <a:lstStyle>
            <a:lvl1pPr>
              <a:defRPr sz="12636"/>
            </a:lvl1pPr>
            <a:lvl2pPr>
              <a:defRPr sz="11238"/>
            </a:lvl2pPr>
            <a:lvl3pPr>
              <a:defRPr sz="9828"/>
            </a:lvl3pPr>
            <a:lvl4pPr>
              <a:defRPr sz="8424"/>
            </a:lvl4pPr>
            <a:lvl5pPr>
              <a:defRPr sz="8424"/>
            </a:lvl5pPr>
            <a:lvl6pPr>
              <a:defRPr sz="8424"/>
            </a:lvl6pPr>
            <a:lvl7pPr>
              <a:defRPr sz="8424"/>
            </a:lvl7pPr>
            <a:lvl8pPr>
              <a:defRPr sz="8424"/>
            </a:lvl8pPr>
            <a:lvl9pPr>
              <a:defRPr sz="84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5" y="473302"/>
            <a:ext cx="2406650" cy="2014217"/>
          </a:xfrm>
        </p:spPr>
        <p:txBody>
          <a:bodyPr anchor="b"/>
          <a:lstStyle>
            <a:lvl1pPr algn="l">
              <a:defRPr sz="1123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7" y="473298"/>
            <a:ext cx="4089401" cy="10145395"/>
          </a:xfrm>
        </p:spPr>
        <p:txBody>
          <a:bodyPr/>
          <a:lstStyle>
            <a:lvl1pPr>
              <a:defRPr sz="18258"/>
            </a:lvl1pPr>
            <a:lvl2pPr>
              <a:defRPr sz="15445"/>
            </a:lvl2pPr>
            <a:lvl3pPr>
              <a:defRPr sz="12636"/>
            </a:lvl3pPr>
            <a:lvl4pPr>
              <a:defRPr sz="11238"/>
            </a:lvl4pPr>
            <a:lvl5pPr>
              <a:defRPr sz="11238"/>
            </a:lvl5pPr>
            <a:lvl6pPr>
              <a:defRPr sz="11238"/>
            </a:lvl6pPr>
            <a:lvl7pPr>
              <a:defRPr sz="11238"/>
            </a:lvl7pPr>
            <a:lvl8pPr>
              <a:defRPr sz="11238"/>
            </a:lvl8pPr>
            <a:lvl9pPr>
              <a:defRPr sz="112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5" y="2487522"/>
            <a:ext cx="2406650" cy="8131179"/>
          </a:xfrm>
        </p:spPr>
        <p:txBody>
          <a:bodyPr/>
          <a:lstStyle>
            <a:lvl1pPr marL="0" indent="0">
              <a:buNone/>
              <a:defRPr sz="7020"/>
            </a:lvl1pPr>
            <a:lvl2pPr marL="2376845" indent="0">
              <a:buNone/>
              <a:defRPr sz="5616"/>
            </a:lvl2pPr>
            <a:lvl3pPr marL="4753715" indent="0">
              <a:buNone/>
              <a:defRPr sz="4212"/>
            </a:lvl3pPr>
            <a:lvl4pPr marL="7130560" indent="0">
              <a:buNone/>
              <a:defRPr sz="4212"/>
            </a:lvl4pPr>
            <a:lvl5pPr marL="9507403" indent="0">
              <a:buNone/>
              <a:defRPr sz="4212"/>
            </a:lvl5pPr>
            <a:lvl6pPr marL="11884279" indent="0">
              <a:buNone/>
              <a:defRPr sz="4212"/>
            </a:lvl6pPr>
            <a:lvl7pPr marL="14261125" indent="0">
              <a:buNone/>
              <a:defRPr sz="4212"/>
            </a:lvl7pPr>
            <a:lvl8pPr marL="16637993" indent="0">
              <a:buNone/>
              <a:defRPr sz="4212"/>
            </a:lvl8pPr>
            <a:lvl9pPr marL="19014858" indent="0">
              <a:buNone/>
              <a:defRPr sz="42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4" y="8321058"/>
            <a:ext cx="4389120" cy="982342"/>
          </a:xfrm>
        </p:spPr>
        <p:txBody>
          <a:bodyPr anchor="b"/>
          <a:lstStyle>
            <a:lvl1pPr algn="l">
              <a:defRPr sz="1123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4" y="1062146"/>
            <a:ext cx="4389120" cy="7132320"/>
          </a:xfrm>
        </p:spPr>
        <p:txBody>
          <a:bodyPr/>
          <a:lstStyle>
            <a:lvl1pPr marL="0" indent="0">
              <a:buNone/>
              <a:defRPr sz="18258"/>
            </a:lvl1pPr>
            <a:lvl2pPr marL="2376845" indent="0">
              <a:buNone/>
              <a:defRPr sz="15445"/>
            </a:lvl2pPr>
            <a:lvl3pPr marL="4753715" indent="0">
              <a:buNone/>
              <a:defRPr sz="12636"/>
            </a:lvl3pPr>
            <a:lvl4pPr marL="7130560" indent="0">
              <a:buNone/>
              <a:defRPr sz="11238"/>
            </a:lvl4pPr>
            <a:lvl5pPr marL="9507403" indent="0">
              <a:buNone/>
              <a:defRPr sz="11238"/>
            </a:lvl5pPr>
            <a:lvl6pPr marL="11884279" indent="0">
              <a:buNone/>
              <a:defRPr sz="11238"/>
            </a:lvl6pPr>
            <a:lvl7pPr marL="14261125" indent="0">
              <a:buNone/>
              <a:defRPr sz="11238"/>
            </a:lvl7pPr>
            <a:lvl8pPr marL="16637993" indent="0">
              <a:buNone/>
              <a:defRPr sz="11238"/>
            </a:lvl8pPr>
            <a:lvl9pPr marL="19014858" indent="0">
              <a:buNone/>
              <a:defRPr sz="1123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4" y="9303397"/>
            <a:ext cx="4389120" cy="1395099"/>
          </a:xfrm>
        </p:spPr>
        <p:txBody>
          <a:bodyPr/>
          <a:lstStyle>
            <a:lvl1pPr marL="0" indent="0">
              <a:buNone/>
              <a:defRPr sz="7020"/>
            </a:lvl1pPr>
            <a:lvl2pPr marL="2376845" indent="0">
              <a:buNone/>
              <a:defRPr sz="5616"/>
            </a:lvl2pPr>
            <a:lvl3pPr marL="4753715" indent="0">
              <a:buNone/>
              <a:defRPr sz="4212"/>
            </a:lvl3pPr>
            <a:lvl4pPr marL="7130560" indent="0">
              <a:buNone/>
              <a:defRPr sz="4212"/>
            </a:lvl4pPr>
            <a:lvl5pPr marL="9507403" indent="0">
              <a:buNone/>
              <a:defRPr sz="4212"/>
            </a:lvl5pPr>
            <a:lvl6pPr marL="11884279" indent="0">
              <a:buNone/>
              <a:defRPr sz="4212"/>
            </a:lvl6pPr>
            <a:lvl7pPr marL="14261125" indent="0">
              <a:buNone/>
              <a:defRPr sz="4212"/>
            </a:lvl7pPr>
            <a:lvl8pPr marL="16637993" indent="0">
              <a:buNone/>
              <a:defRPr sz="4212"/>
            </a:lvl8pPr>
            <a:lvl9pPr marL="19014858" indent="0">
              <a:buNone/>
              <a:defRPr sz="42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5" y="476051"/>
            <a:ext cx="6583681" cy="1981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5" y="2773706"/>
            <a:ext cx="6583681" cy="7845003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017686"/>
            <a:ext cx="1706880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5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017686"/>
            <a:ext cx="2316482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5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017686"/>
            <a:ext cx="1706880" cy="63288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5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76845" rtl="0" eaLnBrk="1" latinLnBrk="0" hangingPunct="1">
        <a:spcBef>
          <a:spcPct val="0"/>
        </a:spcBef>
        <a:buNone/>
        <a:defRPr sz="22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631" indent="-1782631" algn="l" defTabSz="2376845" rtl="0" eaLnBrk="1" latinLnBrk="0" hangingPunct="1">
        <a:spcBef>
          <a:spcPct val="20000"/>
        </a:spcBef>
        <a:buFont typeface="Arial"/>
        <a:buChar char="•"/>
        <a:defRPr sz="18258" kern="1200">
          <a:solidFill>
            <a:schemeClr val="tx1"/>
          </a:solidFill>
          <a:latin typeface="+mn-lt"/>
          <a:ea typeface="+mn-ea"/>
          <a:cs typeface="+mn-cs"/>
        </a:defRPr>
      </a:lvl1pPr>
      <a:lvl2pPr marL="3862396" indent="-1485526" algn="l" defTabSz="2376845" rtl="0" eaLnBrk="1" latinLnBrk="0" hangingPunct="1">
        <a:spcBef>
          <a:spcPct val="20000"/>
        </a:spcBef>
        <a:buFont typeface="Arial"/>
        <a:buChar char="–"/>
        <a:defRPr sz="15445" kern="1200">
          <a:solidFill>
            <a:schemeClr val="tx1"/>
          </a:solidFill>
          <a:latin typeface="+mn-lt"/>
          <a:ea typeface="+mn-ea"/>
          <a:cs typeface="+mn-cs"/>
        </a:defRPr>
      </a:lvl2pPr>
      <a:lvl3pPr marL="5942140" indent="-1188411" algn="l" defTabSz="2376845" rtl="0" eaLnBrk="1" latinLnBrk="0" hangingPunct="1">
        <a:spcBef>
          <a:spcPct val="20000"/>
        </a:spcBef>
        <a:buFont typeface="Arial"/>
        <a:buChar char="•"/>
        <a:defRPr sz="12636" kern="1200">
          <a:solidFill>
            <a:schemeClr val="tx1"/>
          </a:solidFill>
          <a:latin typeface="+mn-lt"/>
          <a:ea typeface="+mn-ea"/>
          <a:cs typeface="+mn-cs"/>
        </a:defRPr>
      </a:lvl3pPr>
      <a:lvl4pPr marL="8318985" indent="-1188411" algn="l" defTabSz="2376845" rtl="0" eaLnBrk="1" latinLnBrk="0" hangingPunct="1">
        <a:spcBef>
          <a:spcPct val="20000"/>
        </a:spcBef>
        <a:buFont typeface="Arial"/>
        <a:buChar char="–"/>
        <a:defRPr sz="11238" kern="1200">
          <a:solidFill>
            <a:schemeClr val="tx1"/>
          </a:solidFill>
          <a:latin typeface="+mn-lt"/>
          <a:ea typeface="+mn-ea"/>
          <a:cs typeface="+mn-cs"/>
        </a:defRPr>
      </a:lvl4pPr>
      <a:lvl5pPr marL="10695856" indent="-1188411" algn="l" defTabSz="2376845" rtl="0" eaLnBrk="1" latinLnBrk="0" hangingPunct="1">
        <a:spcBef>
          <a:spcPct val="20000"/>
        </a:spcBef>
        <a:buFont typeface="Arial"/>
        <a:buChar char="»"/>
        <a:defRPr sz="11238" kern="1200">
          <a:solidFill>
            <a:schemeClr val="tx1"/>
          </a:solidFill>
          <a:latin typeface="+mn-lt"/>
          <a:ea typeface="+mn-ea"/>
          <a:cs typeface="+mn-cs"/>
        </a:defRPr>
      </a:lvl5pPr>
      <a:lvl6pPr marL="13072717" indent="-1188411" algn="l" defTabSz="2376845" rtl="0" eaLnBrk="1" latinLnBrk="0" hangingPunct="1">
        <a:spcBef>
          <a:spcPct val="20000"/>
        </a:spcBef>
        <a:buFont typeface="Arial"/>
        <a:buChar char="•"/>
        <a:defRPr sz="11238" kern="1200">
          <a:solidFill>
            <a:schemeClr val="tx1"/>
          </a:solidFill>
          <a:latin typeface="+mn-lt"/>
          <a:ea typeface="+mn-ea"/>
          <a:cs typeface="+mn-cs"/>
        </a:defRPr>
      </a:lvl6pPr>
      <a:lvl7pPr marL="15449575" indent="-1188411" algn="l" defTabSz="2376845" rtl="0" eaLnBrk="1" latinLnBrk="0" hangingPunct="1">
        <a:spcBef>
          <a:spcPct val="20000"/>
        </a:spcBef>
        <a:buFont typeface="Arial"/>
        <a:buChar char="•"/>
        <a:defRPr sz="11238" kern="1200">
          <a:solidFill>
            <a:schemeClr val="tx1"/>
          </a:solidFill>
          <a:latin typeface="+mn-lt"/>
          <a:ea typeface="+mn-ea"/>
          <a:cs typeface="+mn-cs"/>
        </a:defRPr>
      </a:lvl7pPr>
      <a:lvl8pPr marL="17826420" indent="-1188411" algn="l" defTabSz="2376845" rtl="0" eaLnBrk="1" latinLnBrk="0" hangingPunct="1">
        <a:spcBef>
          <a:spcPct val="20000"/>
        </a:spcBef>
        <a:buFont typeface="Arial"/>
        <a:buChar char="•"/>
        <a:defRPr sz="11238" kern="1200">
          <a:solidFill>
            <a:schemeClr val="tx1"/>
          </a:solidFill>
          <a:latin typeface="+mn-lt"/>
          <a:ea typeface="+mn-ea"/>
          <a:cs typeface="+mn-cs"/>
        </a:defRPr>
      </a:lvl8pPr>
      <a:lvl9pPr marL="20203283" indent="-1188411" algn="l" defTabSz="2376845" rtl="0" eaLnBrk="1" latinLnBrk="0" hangingPunct="1">
        <a:spcBef>
          <a:spcPct val="20000"/>
        </a:spcBef>
        <a:buFont typeface="Arial"/>
        <a:buChar char="•"/>
        <a:defRPr sz="11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1pPr>
      <a:lvl2pPr marL="2376845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2pPr>
      <a:lvl3pPr marL="4753715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3pPr>
      <a:lvl4pPr marL="7130560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4pPr>
      <a:lvl5pPr marL="9507403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5pPr>
      <a:lvl6pPr marL="11884279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6pPr>
      <a:lvl7pPr marL="14261125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7pPr>
      <a:lvl8pPr marL="16637993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8pPr>
      <a:lvl9pPr marL="19014858" algn="l" defTabSz="2376845" rtl="0" eaLnBrk="1" latinLnBrk="0" hangingPunct="1">
        <a:defRPr sz="9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/>
          <p:cNvGrpSpPr/>
          <p:nvPr/>
        </p:nvGrpSpPr>
        <p:grpSpPr>
          <a:xfrm>
            <a:off x="1042352" y="248718"/>
            <a:ext cx="1605943" cy="685468"/>
            <a:chOff x="-9100066" y="4622491"/>
            <a:chExt cx="1605943" cy="685468"/>
          </a:xfrm>
        </p:grpSpPr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00066" y="4626157"/>
              <a:ext cx="1605943" cy="681802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211941" y="4805382"/>
              <a:ext cx="553911" cy="200685"/>
            </a:xfrm>
            <a:prstGeom prst="rect">
              <a:avLst/>
            </a:prstGeom>
          </p:spPr>
        </p:pic>
        <p:pic>
          <p:nvPicPr>
            <p:cNvPr id="353" name="Picture 352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927177" y="4714399"/>
              <a:ext cx="630082" cy="316138"/>
            </a:xfrm>
            <a:prstGeom prst="rect">
              <a:avLst/>
            </a:prstGeom>
          </p:spPr>
        </p:pic>
        <p:pic>
          <p:nvPicPr>
            <p:cNvPr id="356" name="Picture 3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882171" y="4622491"/>
              <a:ext cx="555072" cy="201104"/>
            </a:xfrm>
            <a:prstGeom prst="rect">
              <a:avLst/>
            </a:prstGeom>
          </p:spPr>
        </p:pic>
      </p:grpSp>
      <p:grpSp>
        <p:nvGrpSpPr>
          <p:cNvPr id="357" name="Group 356"/>
          <p:cNvGrpSpPr/>
          <p:nvPr/>
        </p:nvGrpSpPr>
        <p:grpSpPr>
          <a:xfrm>
            <a:off x="5168160" y="190834"/>
            <a:ext cx="1710478" cy="731881"/>
            <a:chOff x="-6933450" y="4584444"/>
            <a:chExt cx="1710478" cy="731881"/>
          </a:xfrm>
        </p:grpSpPr>
        <p:pic>
          <p:nvPicPr>
            <p:cNvPr id="359" name="Picture 3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33450" y="4606364"/>
              <a:ext cx="1710478" cy="709961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83706" y="4786852"/>
              <a:ext cx="573987" cy="207958"/>
            </a:xfrm>
            <a:prstGeom prst="rect">
              <a:avLst/>
            </a:prstGeom>
          </p:spPr>
        </p:pic>
        <p:grpSp>
          <p:nvGrpSpPr>
            <p:cNvPr id="361" name="Group 360"/>
            <p:cNvGrpSpPr/>
            <p:nvPr/>
          </p:nvGrpSpPr>
          <p:grpSpPr>
            <a:xfrm>
              <a:off x="-6683913" y="4584444"/>
              <a:ext cx="648120" cy="436764"/>
              <a:chOff x="4265286" y="4822198"/>
              <a:chExt cx="940435" cy="633754"/>
            </a:xfrm>
          </p:grpSpPr>
          <p:pic>
            <p:nvPicPr>
              <p:cNvPr id="365" name="Picture 364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286" y="4984097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380" name="Picture 37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9069" y="4822198"/>
                <a:ext cx="832867" cy="301752"/>
              </a:xfrm>
              <a:prstGeom prst="rect">
                <a:avLst/>
              </a:prstGeom>
            </p:spPr>
          </p:pic>
        </p:grpSp>
      </p:grpSp>
      <p:cxnSp>
        <p:nvCxnSpPr>
          <p:cNvPr id="381" name="Straight Connector 380"/>
          <p:cNvCxnSpPr/>
          <p:nvPr/>
        </p:nvCxnSpPr>
        <p:spPr>
          <a:xfrm>
            <a:off x="246728" y="3471029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2" name="Table 3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37271"/>
              </p:ext>
            </p:extLst>
          </p:nvPr>
        </p:nvGraphicFramePr>
        <p:xfrm>
          <a:off x="145340" y="1358168"/>
          <a:ext cx="7015748" cy="969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0238"/>
                <a:gridCol w="170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Production</a:t>
                      </a:r>
                      <a:r>
                        <a:rPr lang="en-US" sz="1600" b="1" baseline="0" dirty="0" smtClean="0"/>
                        <a:t> of Mg-/Co-</a:t>
                      </a:r>
                      <a:r>
                        <a:rPr lang="en-US" sz="1600" b="1" baseline="0" dirty="0" err="1" smtClean="0"/>
                        <a:t>chelatases</a:t>
                      </a:r>
                      <a:r>
                        <a:rPr lang="en-US" sz="1600" b="1" baseline="0" dirty="0" smtClean="0"/>
                        <a:t> from different gene sets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/>
                        <a:t>Main taxa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Proteobacteria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Proteobacteria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Cyanobacteria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Actinobacteria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Proteobacteria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Actinobacteria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Archaea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Proteobacteria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Actinobacteria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Archaea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3" name="Group 382"/>
          <p:cNvGrpSpPr/>
          <p:nvPr/>
        </p:nvGrpSpPr>
        <p:grpSpPr>
          <a:xfrm>
            <a:off x="4563022" y="3335346"/>
            <a:ext cx="534312" cy="507144"/>
            <a:chOff x="4563022" y="2659785"/>
            <a:chExt cx="534312" cy="507144"/>
          </a:xfrm>
        </p:grpSpPr>
        <p:sp>
          <p:nvSpPr>
            <p:cNvPr id="384" name="Pentagon 383"/>
            <p:cNvSpPr/>
            <p:nvPr/>
          </p:nvSpPr>
          <p:spPr>
            <a:xfrm>
              <a:off x="4681998" y="2659785"/>
              <a:ext cx="402128" cy="266808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4563022" y="2859152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cobS</a:t>
              </a:r>
              <a:endParaRPr lang="en-US" b="1" dirty="0" smtClean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3908577" y="3335346"/>
            <a:ext cx="672033" cy="516193"/>
            <a:chOff x="3908577" y="2659785"/>
            <a:chExt cx="672033" cy="516193"/>
          </a:xfrm>
        </p:grpSpPr>
        <p:sp>
          <p:nvSpPr>
            <p:cNvPr id="387" name="Pentagon 386"/>
            <p:cNvSpPr/>
            <p:nvPr/>
          </p:nvSpPr>
          <p:spPr>
            <a:xfrm>
              <a:off x="3911743" y="2659785"/>
              <a:ext cx="668867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908577" y="286820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cobT</a:t>
              </a:r>
              <a:endParaRPr lang="en-US" b="1" dirty="0" smtClean="0"/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2774212" y="3335346"/>
            <a:ext cx="1027331" cy="507144"/>
            <a:chOff x="2923397" y="2739646"/>
            <a:chExt cx="1027331" cy="507144"/>
          </a:xfrm>
        </p:grpSpPr>
        <p:sp>
          <p:nvSpPr>
            <p:cNvPr id="410" name="Pentagon 409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909034" y="11131230"/>
            <a:ext cx="5880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 with a </a:t>
            </a:r>
            <a:r>
              <a:rPr lang="en-US" sz="1600" dirty="0" err="1" smtClean="0"/>
              <a:t>frameshifting</a:t>
            </a:r>
            <a:r>
              <a:rPr lang="en-US" sz="1600" dirty="0" smtClean="0"/>
              <a:t> signal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246728" y="11168813"/>
            <a:ext cx="668867" cy="266808"/>
            <a:chOff x="246728" y="135253"/>
            <a:chExt cx="668867" cy="266808"/>
          </a:xfrm>
        </p:grpSpPr>
        <p:sp>
          <p:nvSpPr>
            <p:cNvPr id="415" name="Pentagon 414"/>
            <p:cNvSpPr/>
            <p:nvPr/>
          </p:nvSpPr>
          <p:spPr>
            <a:xfrm>
              <a:off x="246728" y="135253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6" name="Straight Connector 415"/>
            <p:cNvCxnSpPr/>
            <p:nvPr/>
          </p:nvCxnSpPr>
          <p:spPr>
            <a:xfrm>
              <a:off x="531057" y="135253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Rectangle 417"/>
          <p:cNvSpPr/>
          <p:nvPr/>
        </p:nvSpPr>
        <p:spPr>
          <a:xfrm>
            <a:off x="909033" y="11544589"/>
            <a:ext cx="588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i="1" dirty="0" smtClean="0"/>
              <a:t>fs-</a:t>
            </a:r>
            <a:r>
              <a:rPr lang="en-US" sz="1600" i="1" dirty="0" err="1" smtClean="0"/>
              <a:t>chlD</a:t>
            </a:r>
            <a:r>
              <a:rPr lang="en-US" sz="1600" dirty="0" smtClean="0"/>
              <a:t> gene with a </a:t>
            </a:r>
            <a:r>
              <a:rPr lang="en-US" sz="1600" dirty="0" err="1" smtClean="0"/>
              <a:t>frameshifting</a:t>
            </a:r>
            <a:r>
              <a:rPr lang="en-US" sz="1600" dirty="0" smtClean="0"/>
              <a:t> signal and a </a:t>
            </a:r>
            <a:r>
              <a:rPr lang="en-US" sz="1600" dirty="0" err="1" smtClean="0"/>
              <a:t>frameshift</a:t>
            </a:r>
            <a:r>
              <a:rPr lang="en-US" sz="1600" dirty="0" smtClean="0"/>
              <a:t> mutation</a:t>
            </a:r>
          </a:p>
        </p:txBody>
      </p:sp>
      <p:grpSp>
        <p:nvGrpSpPr>
          <p:cNvPr id="419" name="Group 418"/>
          <p:cNvGrpSpPr/>
          <p:nvPr/>
        </p:nvGrpSpPr>
        <p:grpSpPr>
          <a:xfrm>
            <a:off x="246728" y="11523267"/>
            <a:ext cx="668867" cy="325713"/>
            <a:chOff x="246728" y="489707"/>
            <a:chExt cx="668867" cy="325713"/>
          </a:xfrm>
        </p:grpSpPr>
        <p:sp>
          <p:nvSpPr>
            <p:cNvPr id="420" name="Pentagon 419"/>
            <p:cNvSpPr/>
            <p:nvPr/>
          </p:nvSpPr>
          <p:spPr>
            <a:xfrm>
              <a:off x="246728" y="548612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1" name="Straight Connector 420"/>
            <p:cNvCxnSpPr/>
            <p:nvPr/>
          </p:nvCxnSpPr>
          <p:spPr>
            <a:xfrm>
              <a:off x="531057" y="548612"/>
              <a:ext cx="0" cy="266808"/>
            </a:xfrm>
            <a:prstGeom prst="lin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Connector 440"/>
            <p:cNvSpPr/>
            <p:nvPr/>
          </p:nvSpPr>
          <p:spPr>
            <a:xfrm>
              <a:off x="578110" y="489707"/>
              <a:ext cx="145216" cy="1452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7" name="Straight Connector 456"/>
          <p:cNvCxnSpPr/>
          <p:nvPr/>
        </p:nvCxnSpPr>
        <p:spPr>
          <a:xfrm>
            <a:off x="246728" y="1913217"/>
            <a:ext cx="252748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8" name="Group 457"/>
          <p:cNvGrpSpPr/>
          <p:nvPr/>
        </p:nvGrpSpPr>
        <p:grpSpPr>
          <a:xfrm>
            <a:off x="1480667" y="1777534"/>
            <a:ext cx="668867" cy="500686"/>
            <a:chOff x="2688039" y="1826468"/>
            <a:chExt cx="668867" cy="500686"/>
          </a:xfrm>
        </p:grpSpPr>
        <p:sp>
          <p:nvSpPr>
            <p:cNvPr id="459" name="Pentagon 458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354191" y="1777534"/>
            <a:ext cx="1027331" cy="504276"/>
            <a:chOff x="1134597" y="1826468"/>
            <a:chExt cx="1027331" cy="504276"/>
          </a:xfrm>
        </p:grpSpPr>
        <p:sp>
          <p:nvSpPr>
            <p:cNvPr id="462" name="Pentagon 461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2131129" y="1780423"/>
            <a:ext cx="534312" cy="501961"/>
            <a:chOff x="2911535" y="1829357"/>
            <a:chExt cx="534312" cy="501961"/>
          </a:xfrm>
        </p:grpSpPr>
        <p:sp>
          <p:nvSpPr>
            <p:cNvPr id="465" name="Rectangle 464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466" name="Pentagon 465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7" name="Group 466"/>
          <p:cNvGrpSpPr/>
          <p:nvPr/>
        </p:nvGrpSpPr>
        <p:grpSpPr>
          <a:xfrm>
            <a:off x="1480667" y="3335346"/>
            <a:ext cx="668867" cy="500686"/>
            <a:chOff x="2688039" y="1826468"/>
            <a:chExt cx="668867" cy="500686"/>
          </a:xfrm>
        </p:grpSpPr>
        <p:sp>
          <p:nvSpPr>
            <p:cNvPr id="468" name="Pentagon 467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354191" y="3335346"/>
            <a:ext cx="1027331" cy="504276"/>
            <a:chOff x="1134597" y="1826468"/>
            <a:chExt cx="1027331" cy="504276"/>
          </a:xfrm>
        </p:grpSpPr>
        <p:sp>
          <p:nvSpPr>
            <p:cNvPr id="471" name="Pentagon 470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2131129" y="3338235"/>
            <a:ext cx="534312" cy="501961"/>
            <a:chOff x="2911535" y="1829357"/>
            <a:chExt cx="534312" cy="501961"/>
          </a:xfrm>
        </p:grpSpPr>
        <p:sp>
          <p:nvSpPr>
            <p:cNvPr id="474" name="Rectangle 473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475" name="Pentagon 474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6" name="Straight Connector 475"/>
          <p:cNvCxnSpPr/>
          <p:nvPr/>
        </p:nvCxnSpPr>
        <p:spPr>
          <a:xfrm>
            <a:off x="589794" y="606306"/>
            <a:ext cx="1061697" cy="1921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27014" y="421194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chlH</a:t>
            </a:r>
            <a:endParaRPr lang="en-US" sz="1600" b="1" dirty="0"/>
          </a:p>
        </p:txBody>
      </p:sp>
      <p:sp>
        <p:nvSpPr>
          <p:cNvPr id="478" name="Rectangle 477"/>
          <p:cNvSpPr/>
          <p:nvPr/>
        </p:nvSpPr>
        <p:spPr>
          <a:xfrm>
            <a:off x="638738" y="952566"/>
            <a:ext cx="248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Mg-</a:t>
            </a:r>
            <a:r>
              <a:rPr lang="en-US" sz="1600" b="1" dirty="0" err="1" smtClean="0"/>
              <a:t>chelatase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chlIDH</a:t>
            </a:r>
            <a:endParaRPr lang="en-US" sz="1600" b="1" dirty="0"/>
          </a:p>
        </p:txBody>
      </p:sp>
      <p:sp>
        <p:nvSpPr>
          <p:cNvPr id="479" name="Rectangle 478"/>
          <p:cNvSpPr/>
          <p:nvPr/>
        </p:nvSpPr>
        <p:spPr>
          <a:xfrm>
            <a:off x="257637" y="32294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chlD</a:t>
            </a:r>
            <a:endParaRPr lang="en-US" sz="1600" b="1" dirty="0"/>
          </a:p>
        </p:txBody>
      </p:sp>
      <p:cxnSp>
        <p:nvCxnSpPr>
          <p:cNvPr id="480" name="Straight Connector 479"/>
          <p:cNvCxnSpPr/>
          <p:nvPr/>
        </p:nvCxnSpPr>
        <p:spPr>
          <a:xfrm>
            <a:off x="811729" y="228996"/>
            <a:ext cx="547756" cy="2162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1845323" y="-74641"/>
            <a:ext cx="617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chlI</a:t>
            </a:r>
            <a:endParaRPr lang="en-US" sz="1600" b="1" dirty="0"/>
          </a:p>
        </p:txBody>
      </p:sp>
      <p:cxnSp>
        <p:nvCxnSpPr>
          <p:cNvPr id="482" name="Straight Connector 481"/>
          <p:cNvCxnSpPr/>
          <p:nvPr/>
        </p:nvCxnSpPr>
        <p:spPr>
          <a:xfrm>
            <a:off x="2142591" y="216874"/>
            <a:ext cx="26115" cy="3338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4117632" y="425201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cobN</a:t>
            </a:r>
            <a:endParaRPr lang="en-US" sz="1600" b="1" dirty="0"/>
          </a:p>
        </p:txBody>
      </p:sp>
      <p:cxnSp>
        <p:nvCxnSpPr>
          <p:cNvPr id="484" name="Straight Connector 483"/>
          <p:cNvCxnSpPr/>
          <p:nvPr/>
        </p:nvCxnSpPr>
        <p:spPr>
          <a:xfrm flipH="1" flipV="1">
            <a:off x="4772176" y="638990"/>
            <a:ext cx="1190509" cy="1194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4665131" y="952566"/>
            <a:ext cx="2480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/>
              <a:t>Co-</a:t>
            </a:r>
            <a:r>
              <a:rPr lang="en-US" sz="1600" b="1" dirty="0" err="1" smtClean="0"/>
              <a:t>chelatase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cobNST</a:t>
            </a:r>
            <a:endParaRPr lang="en-US" sz="1600" b="1" dirty="0"/>
          </a:p>
        </p:txBody>
      </p:sp>
      <p:sp>
        <p:nvSpPr>
          <p:cNvPr id="486" name="Rectangle 485"/>
          <p:cNvSpPr/>
          <p:nvPr/>
        </p:nvSpPr>
        <p:spPr>
          <a:xfrm>
            <a:off x="4432412" y="-36144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cobT</a:t>
            </a:r>
            <a:endParaRPr lang="en-US" sz="1600" b="1" dirty="0"/>
          </a:p>
        </p:txBody>
      </p:sp>
      <p:cxnSp>
        <p:nvCxnSpPr>
          <p:cNvPr id="487" name="Straight Connector 486"/>
          <p:cNvCxnSpPr/>
          <p:nvPr/>
        </p:nvCxnSpPr>
        <p:spPr>
          <a:xfrm>
            <a:off x="4998389" y="151135"/>
            <a:ext cx="682037" cy="2700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 487"/>
          <p:cNvSpPr/>
          <p:nvPr/>
        </p:nvSpPr>
        <p:spPr>
          <a:xfrm>
            <a:off x="6065816" y="-74641"/>
            <a:ext cx="654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/>
              <a:t>cobS</a:t>
            </a:r>
            <a:endParaRPr lang="en-US" sz="1600" b="1" dirty="0"/>
          </a:p>
        </p:txBody>
      </p:sp>
      <p:cxnSp>
        <p:nvCxnSpPr>
          <p:cNvPr id="489" name="Straight Connector 488"/>
          <p:cNvCxnSpPr/>
          <p:nvPr/>
        </p:nvCxnSpPr>
        <p:spPr>
          <a:xfrm>
            <a:off x="6461422" y="190834"/>
            <a:ext cx="61907" cy="336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0" name="Picture 4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0" y="4138918"/>
            <a:ext cx="1605943" cy="681802"/>
          </a:xfrm>
          <a:prstGeom prst="rect">
            <a:avLst/>
          </a:prstGeom>
        </p:spPr>
      </p:pic>
      <p:sp>
        <p:nvSpPr>
          <p:cNvPr id="491" name="Rectangle 490"/>
          <p:cNvSpPr/>
          <p:nvPr/>
        </p:nvSpPr>
        <p:spPr>
          <a:xfrm>
            <a:off x="105886" y="4465189"/>
            <a:ext cx="119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Mg-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pic>
        <p:nvPicPr>
          <p:cNvPr id="492" name="Picture 4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55" y="4318143"/>
            <a:ext cx="553911" cy="200685"/>
          </a:xfrm>
          <a:prstGeom prst="rect">
            <a:avLst/>
          </a:prstGeom>
        </p:spPr>
      </p:pic>
      <p:grpSp>
        <p:nvGrpSpPr>
          <p:cNvPr id="493" name="Group 492"/>
          <p:cNvGrpSpPr/>
          <p:nvPr/>
        </p:nvGrpSpPr>
        <p:grpSpPr>
          <a:xfrm>
            <a:off x="1098419" y="4135252"/>
            <a:ext cx="630082" cy="408046"/>
            <a:chOff x="2285615" y="4644795"/>
            <a:chExt cx="940435" cy="609033"/>
          </a:xfrm>
        </p:grpSpPr>
        <p:pic>
          <p:nvPicPr>
            <p:cNvPr id="494" name="Picture 493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495" name="Picture 4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496" name="Straight Connector 495"/>
          <p:cNvCxnSpPr/>
          <p:nvPr/>
        </p:nvCxnSpPr>
        <p:spPr>
          <a:xfrm>
            <a:off x="844400" y="3820337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1218318" y="8175678"/>
            <a:ext cx="774121" cy="233819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flipH="1">
            <a:off x="2125947" y="3791227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flipH="1">
            <a:off x="1481524" y="3805760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/>
          <p:cNvGrpSpPr/>
          <p:nvPr/>
        </p:nvGrpSpPr>
        <p:grpSpPr>
          <a:xfrm>
            <a:off x="3092146" y="4097205"/>
            <a:ext cx="2386133" cy="731881"/>
            <a:chOff x="2792571" y="4822198"/>
            <a:chExt cx="3462329" cy="1061975"/>
          </a:xfrm>
        </p:grpSpPr>
        <p:pic>
          <p:nvPicPr>
            <p:cNvPr id="501" name="Picture 5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571" y="4854004"/>
              <a:ext cx="2481939" cy="1030169"/>
            </a:xfrm>
            <a:prstGeom prst="rect">
              <a:avLst/>
            </a:prstGeom>
          </p:spPr>
        </p:pic>
        <p:sp>
          <p:nvSpPr>
            <p:cNvPr id="502" name="Rectangle 501"/>
            <p:cNvSpPr/>
            <p:nvPr/>
          </p:nvSpPr>
          <p:spPr>
            <a:xfrm>
              <a:off x="4622748" y="5443605"/>
              <a:ext cx="1632152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Co-</a:t>
              </a:r>
              <a:r>
                <a:rPr lang="en-US" b="1" dirty="0" err="1" smtClean="0"/>
                <a:t>chelatase</a:t>
              </a:r>
              <a:endParaRPr lang="en-US" b="1" dirty="0"/>
            </a:p>
          </p:txBody>
        </p:sp>
        <p:pic>
          <p:nvPicPr>
            <p:cNvPr id="503" name="Picture 50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772" y="5115897"/>
              <a:ext cx="832867" cy="301752"/>
            </a:xfrm>
            <a:prstGeom prst="rect">
              <a:avLst/>
            </a:prstGeom>
          </p:spPr>
        </p:pic>
        <p:grpSp>
          <p:nvGrpSpPr>
            <p:cNvPr id="504" name="Group 503"/>
            <p:cNvGrpSpPr/>
            <p:nvPr/>
          </p:nvGrpSpPr>
          <p:grpSpPr>
            <a:xfrm>
              <a:off x="3154655" y="4822198"/>
              <a:ext cx="940435" cy="633754"/>
              <a:chOff x="4265286" y="4822198"/>
              <a:chExt cx="940435" cy="633754"/>
            </a:xfrm>
          </p:grpSpPr>
          <p:pic>
            <p:nvPicPr>
              <p:cNvPr id="505" name="Picture 504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286" y="4984097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506" name="Picture 50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9069" y="4822198"/>
                <a:ext cx="832867" cy="301752"/>
              </a:xfrm>
              <a:prstGeom prst="rect">
                <a:avLst/>
              </a:prstGeom>
            </p:spPr>
          </p:pic>
        </p:grpSp>
      </p:grpSp>
      <p:cxnSp>
        <p:nvCxnSpPr>
          <p:cNvPr id="507" name="Straight Connector 506"/>
          <p:cNvCxnSpPr/>
          <p:nvPr/>
        </p:nvCxnSpPr>
        <p:spPr>
          <a:xfrm>
            <a:off x="3208727" y="3851539"/>
            <a:ext cx="7697" cy="55205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>
            <a:off x="4497003" y="3851539"/>
            <a:ext cx="215205" cy="4427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H="1">
            <a:off x="3777224" y="3820337"/>
            <a:ext cx="359889" cy="26271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/>
          <p:cNvGrpSpPr/>
          <p:nvPr/>
        </p:nvGrpSpPr>
        <p:grpSpPr>
          <a:xfrm>
            <a:off x="105886" y="2594683"/>
            <a:ext cx="2425587" cy="685468"/>
            <a:chOff x="197001" y="3553732"/>
            <a:chExt cx="2425587" cy="685468"/>
          </a:xfrm>
        </p:grpSpPr>
        <p:pic>
          <p:nvPicPr>
            <p:cNvPr id="511" name="Picture 5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645" y="3557398"/>
              <a:ext cx="1605943" cy="681802"/>
            </a:xfrm>
            <a:prstGeom prst="rect">
              <a:avLst/>
            </a:prstGeom>
          </p:spPr>
        </p:pic>
        <p:sp>
          <p:nvSpPr>
            <p:cNvPr id="512" name="Rectangle 511"/>
            <p:cNvSpPr/>
            <p:nvPr/>
          </p:nvSpPr>
          <p:spPr>
            <a:xfrm>
              <a:off x="197001" y="3883669"/>
              <a:ext cx="11901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Mg-</a:t>
              </a:r>
              <a:r>
                <a:rPr lang="en-US" b="1" dirty="0" err="1" smtClean="0"/>
                <a:t>chelatase</a:t>
              </a:r>
              <a:endParaRPr lang="en-US" b="1" dirty="0"/>
            </a:p>
          </p:txBody>
        </p:sp>
        <p:pic>
          <p:nvPicPr>
            <p:cNvPr id="513" name="Picture 5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770" y="3736623"/>
              <a:ext cx="553911" cy="200685"/>
            </a:xfrm>
            <a:prstGeom prst="rect">
              <a:avLst/>
            </a:prstGeom>
          </p:spPr>
        </p:pic>
        <p:grpSp>
          <p:nvGrpSpPr>
            <p:cNvPr id="514" name="Group 513"/>
            <p:cNvGrpSpPr/>
            <p:nvPr/>
          </p:nvGrpSpPr>
          <p:grpSpPr>
            <a:xfrm>
              <a:off x="1189534" y="3553732"/>
              <a:ext cx="630082" cy="408046"/>
              <a:chOff x="2285615" y="4644795"/>
              <a:chExt cx="940435" cy="609033"/>
            </a:xfrm>
          </p:grpSpPr>
          <p:pic>
            <p:nvPicPr>
              <p:cNvPr id="515" name="Picture 514" descr="hot-dog-bun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</p:spPr>
          </p:pic>
          <p:pic>
            <p:nvPicPr>
              <p:cNvPr id="516" name="Picture 5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</p:spPr>
          </p:pic>
        </p:grpSp>
      </p:grpSp>
      <p:cxnSp>
        <p:nvCxnSpPr>
          <p:cNvPr id="517" name="Straight Connector 516"/>
          <p:cNvCxnSpPr/>
          <p:nvPr/>
        </p:nvCxnSpPr>
        <p:spPr>
          <a:xfrm>
            <a:off x="844400" y="2257526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flipH="1">
            <a:off x="2125947" y="2228416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H="1">
            <a:off x="1481524" y="2242949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246728" y="6602299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/>
          <p:cNvGrpSpPr/>
          <p:nvPr/>
        </p:nvGrpSpPr>
        <p:grpSpPr>
          <a:xfrm>
            <a:off x="2774212" y="6466616"/>
            <a:ext cx="1027331" cy="507144"/>
            <a:chOff x="2923397" y="2739646"/>
            <a:chExt cx="1027331" cy="507144"/>
          </a:xfrm>
        </p:grpSpPr>
        <p:sp>
          <p:nvSpPr>
            <p:cNvPr id="522" name="Pentagon 521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grpSp>
        <p:nvGrpSpPr>
          <p:cNvPr id="524" name="Group 523"/>
          <p:cNvGrpSpPr/>
          <p:nvPr/>
        </p:nvGrpSpPr>
        <p:grpSpPr>
          <a:xfrm>
            <a:off x="1480667" y="6466616"/>
            <a:ext cx="668867" cy="500686"/>
            <a:chOff x="2688039" y="1826468"/>
            <a:chExt cx="668867" cy="500686"/>
          </a:xfrm>
        </p:grpSpPr>
        <p:sp>
          <p:nvSpPr>
            <p:cNvPr id="525" name="Pentagon 524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2131129" y="6469505"/>
            <a:ext cx="534312" cy="501961"/>
            <a:chOff x="2911535" y="1829357"/>
            <a:chExt cx="534312" cy="501961"/>
          </a:xfrm>
        </p:grpSpPr>
        <p:sp>
          <p:nvSpPr>
            <p:cNvPr id="528" name="Rectangle 527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529" name="Pentagon 528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0" name="Picture 5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32" y="7248572"/>
            <a:ext cx="1710478" cy="709961"/>
          </a:xfrm>
          <a:prstGeom prst="rect">
            <a:avLst/>
          </a:prstGeom>
        </p:spPr>
      </p:pic>
      <p:sp>
        <p:nvSpPr>
          <p:cNvPr id="531" name="Rectangle 530"/>
          <p:cNvSpPr/>
          <p:nvPr/>
        </p:nvSpPr>
        <p:spPr>
          <a:xfrm>
            <a:off x="2887635" y="7654906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532" name="Straight Connector 531"/>
          <p:cNvCxnSpPr/>
          <p:nvPr/>
        </p:nvCxnSpPr>
        <p:spPr>
          <a:xfrm>
            <a:off x="1966220" y="6939699"/>
            <a:ext cx="122925" cy="29650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2487251" y="6909115"/>
            <a:ext cx="321696" cy="47347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H="1">
            <a:off x="3247715" y="6919722"/>
            <a:ext cx="726" cy="60406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5" name="Picture 5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77" y="7450001"/>
            <a:ext cx="553911" cy="200685"/>
          </a:xfrm>
          <a:prstGeom prst="rect">
            <a:avLst/>
          </a:prstGeom>
        </p:spPr>
      </p:pic>
      <p:grpSp>
        <p:nvGrpSpPr>
          <p:cNvPr id="536" name="Group 535"/>
          <p:cNvGrpSpPr/>
          <p:nvPr/>
        </p:nvGrpSpPr>
        <p:grpSpPr>
          <a:xfrm>
            <a:off x="1869141" y="7267110"/>
            <a:ext cx="630082" cy="408046"/>
            <a:chOff x="2285615" y="4644795"/>
            <a:chExt cx="940435" cy="609033"/>
          </a:xfrm>
        </p:grpSpPr>
        <p:pic>
          <p:nvPicPr>
            <p:cNvPr id="537" name="Picture 536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38" name="Picture 5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539" name="Straight Connector 538"/>
          <p:cNvCxnSpPr/>
          <p:nvPr/>
        </p:nvCxnSpPr>
        <p:spPr>
          <a:xfrm>
            <a:off x="246728" y="8116955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0" name="Group 539"/>
          <p:cNvGrpSpPr/>
          <p:nvPr/>
        </p:nvGrpSpPr>
        <p:grpSpPr>
          <a:xfrm>
            <a:off x="2774212" y="7981272"/>
            <a:ext cx="1027331" cy="507144"/>
            <a:chOff x="2774212" y="6003184"/>
            <a:chExt cx="1027331" cy="507144"/>
          </a:xfrm>
        </p:grpSpPr>
        <p:sp>
          <p:nvSpPr>
            <p:cNvPr id="541" name="Pentagon 540"/>
            <p:cNvSpPr/>
            <p:nvPr/>
          </p:nvSpPr>
          <p:spPr>
            <a:xfrm rot="10800000" flipH="1">
              <a:off x="2774212" y="6003184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966608" y="620255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cobN</a:t>
              </a:r>
              <a:endParaRPr lang="en-US" b="1" dirty="0" smtClean="0"/>
            </a:p>
          </p:txBody>
        </p:sp>
      </p:grpSp>
      <p:pic>
        <p:nvPicPr>
          <p:cNvPr id="543" name="Picture 5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82" y="8763228"/>
            <a:ext cx="1710478" cy="709961"/>
          </a:xfrm>
          <a:prstGeom prst="rect">
            <a:avLst/>
          </a:prstGeom>
        </p:spPr>
      </p:pic>
      <p:sp>
        <p:nvSpPr>
          <p:cNvPr id="544" name="Rectangle 543"/>
          <p:cNvSpPr/>
          <p:nvPr/>
        </p:nvSpPr>
        <p:spPr>
          <a:xfrm>
            <a:off x="2669985" y="9169562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545" name="Straight Connector 544"/>
          <p:cNvCxnSpPr/>
          <p:nvPr/>
        </p:nvCxnSpPr>
        <p:spPr>
          <a:xfrm flipH="1">
            <a:off x="1914982" y="8449652"/>
            <a:ext cx="113535" cy="32674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flipH="1">
            <a:off x="2984705" y="8447922"/>
            <a:ext cx="245618" cy="62418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7" name="Picture 5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27" y="8964657"/>
            <a:ext cx="553911" cy="200685"/>
          </a:xfrm>
          <a:prstGeom prst="rect">
            <a:avLst/>
          </a:prstGeom>
        </p:spPr>
      </p:pic>
      <p:grpSp>
        <p:nvGrpSpPr>
          <p:cNvPr id="548" name="Group 547"/>
          <p:cNvGrpSpPr/>
          <p:nvPr/>
        </p:nvGrpSpPr>
        <p:grpSpPr>
          <a:xfrm>
            <a:off x="1651491" y="8781766"/>
            <a:ext cx="630082" cy="408046"/>
            <a:chOff x="2285615" y="4644795"/>
            <a:chExt cx="940435" cy="609033"/>
          </a:xfrm>
        </p:grpSpPr>
        <p:pic>
          <p:nvPicPr>
            <p:cNvPr id="549" name="Picture 548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50" name="Picture 5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grpSp>
        <p:nvGrpSpPr>
          <p:cNvPr id="551" name="Group 550"/>
          <p:cNvGrpSpPr/>
          <p:nvPr/>
        </p:nvGrpSpPr>
        <p:grpSpPr>
          <a:xfrm>
            <a:off x="467681" y="7953952"/>
            <a:ext cx="784405" cy="528006"/>
            <a:chOff x="1341541" y="5975864"/>
            <a:chExt cx="784405" cy="528006"/>
          </a:xfrm>
        </p:grpSpPr>
        <p:sp>
          <p:nvSpPr>
            <p:cNvPr id="552" name="Rectangle 551"/>
            <p:cNvSpPr/>
            <p:nvPr/>
          </p:nvSpPr>
          <p:spPr>
            <a:xfrm>
              <a:off x="1341541" y="6196093"/>
              <a:ext cx="7844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fs-chlD</a:t>
              </a:r>
              <a:endParaRPr lang="en-US" b="1" dirty="0" smtClean="0"/>
            </a:p>
          </p:txBody>
        </p:sp>
        <p:grpSp>
          <p:nvGrpSpPr>
            <p:cNvPr id="553" name="Group 552"/>
            <p:cNvGrpSpPr/>
            <p:nvPr/>
          </p:nvGrpSpPr>
          <p:grpSpPr>
            <a:xfrm>
              <a:off x="1443476" y="5975864"/>
              <a:ext cx="668867" cy="294510"/>
              <a:chOff x="246728" y="520910"/>
              <a:chExt cx="668867" cy="294510"/>
            </a:xfrm>
          </p:grpSpPr>
          <p:sp>
            <p:nvSpPr>
              <p:cNvPr id="554" name="Pentagon 553"/>
              <p:cNvSpPr/>
              <p:nvPr/>
            </p:nvSpPr>
            <p:spPr>
              <a:xfrm>
                <a:off x="246728" y="548612"/>
                <a:ext cx="668867" cy="266808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5" name="Straight Connector 554"/>
              <p:cNvCxnSpPr/>
              <p:nvPr/>
            </p:nvCxnSpPr>
            <p:spPr>
              <a:xfrm>
                <a:off x="531057" y="548612"/>
                <a:ext cx="0" cy="26680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Connector 555"/>
              <p:cNvSpPr/>
              <p:nvPr/>
            </p:nvSpPr>
            <p:spPr>
              <a:xfrm>
                <a:off x="578110" y="520910"/>
                <a:ext cx="145216" cy="145216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57" name="Straight Connector 556"/>
          <p:cNvCxnSpPr/>
          <p:nvPr/>
        </p:nvCxnSpPr>
        <p:spPr>
          <a:xfrm>
            <a:off x="2162606" y="8499934"/>
            <a:ext cx="453835" cy="4452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8" name="Group 557"/>
          <p:cNvGrpSpPr/>
          <p:nvPr/>
        </p:nvGrpSpPr>
        <p:grpSpPr>
          <a:xfrm>
            <a:off x="1240430" y="8255609"/>
            <a:ext cx="1427425" cy="307777"/>
            <a:chOff x="1381522" y="6152484"/>
            <a:chExt cx="1427425" cy="307777"/>
          </a:xfrm>
        </p:grpSpPr>
        <p:sp>
          <p:nvSpPr>
            <p:cNvPr id="559" name="Oval 558"/>
            <p:cNvSpPr/>
            <p:nvPr/>
          </p:nvSpPr>
          <p:spPr>
            <a:xfrm>
              <a:off x="1381522" y="6202551"/>
              <a:ext cx="1427425" cy="253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505976" y="6152484"/>
              <a:ext cx="12035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 err="1" smtClean="0"/>
                <a:t>Frameshifting</a:t>
              </a:r>
              <a:endParaRPr lang="en-US" dirty="0" smtClean="0"/>
            </a:p>
          </p:txBody>
        </p:sp>
      </p:grpSp>
      <p:sp>
        <p:nvSpPr>
          <p:cNvPr id="561" name="Rectangle 560"/>
          <p:cNvSpPr/>
          <p:nvPr/>
        </p:nvSpPr>
        <p:spPr>
          <a:xfrm>
            <a:off x="1505524" y="8512747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Yes</a:t>
            </a:r>
            <a:endParaRPr lang="en-US" b="1" dirty="0"/>
          </a:p>
        </p:txBody>
      </p:sp>
      <p:sp>
        <p:nvSpPr>
          <p:cNvPr id="562" name="Rectangle 561"/>
          <p:cNvSpPr/>
          <p:nvPr/>
        </p:nvSpPr>
        <p:spPr>
          <a:xfrm>
            <a:off x="2305394" y="8512747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563" name="Straight Connector 562"/>
          <p:cNvCxnSpPr/>
          <p:nvPr/>
        </p:nvCxnSpPr>
        <p:spPr>
          <a:xfrm>
            <a:off x="246728" y="5033685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4" name="Group 563"/>
          <p:cNvGrpSpPr/>
          <p:nvPr/>
        </p:nvGrpSpPr>
        <p:grpSpPr>
          <a:xfrm>
            <a:off x="1480667" y="4898002"/>
            <a:ext cx="668867" cy="500686"/>
            <a:chOff x="2688039" y="1826468"/>
            <a:chExt cx="668867" cy="500686"/>
          </a:xfrm>
        </p:grpSpPr>
        <p:sp>
          <p:nvSpPr>
            <p:cNvPr id="565" name="Pentagon 564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chlD</a:t>
              </a:r>
              <a:endParaRPr lang="en-US" b="1" dirty="0" smtClean="0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354191" y="4898002"/>
            <a:ext cx="1027331" cy="504276"/>
            <a:chOff x="1134597" y="1826468"/>
            <a:chExt cx="1027331" cy="504276"/>
          </a:xfrm>
        </p:grpSpPr>
        <p:sp>
          <p:nvSpPr>
            <p:cNvPr id="568" name="Pentagon 567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chlH</a:t>
              </a:r>
              <a:endParaRPr lang="en-US" b="1" dirty="0" smtClean="0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2131129" y="4900891"/>
            <a:ext cx="534312" cy="501961"/>
            <a:chOff x="2911535" y="1829357"/>
            <a:chExt cx="534312" cy="501961"/>
          </a:xfrm>
        </p:grpSpPr>
        <p:sp>
          <p:nvSpPr>
            <p:cNvPr id="571" name="Rectangle 570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chlI</a:t>
              </a:r>
              <a:endParaRPr lang="en-US" b="1" dirty="0" smtClean="0"/>
            </a:p>
          </p:txBody>
        </p:sp>
        <p:sp>
          <p:nvSpPr>
            <p:cNvPr id="572" name="Pentagon 571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3" name="Picture 5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0" y="5701574"/>
            <a:ext cx="1605943" cy="681802"/>
          </a:xfrm>
          <a:prstGeom prst="rect">
            <a:avLst/>
          </a:prstGeom>
        </p:spPr>
      </p:pic>
      <p:sp>
        <p:nvSpPr>
          <p:cNvPr id="574" name="Rectangle 573"/>
          <p:cNvSpPr/>
          <p:nvPr/>
        </p:nvSpPr>
        <p:spPr>
          <a:xfrm>
            <a:off x="105886" y="6027845"/>
            <a:ext cx="119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Mg-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pic>
        <p:nvPicPr>
          <p:cNvPr id="575" name="Picture 5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55" y="5880799"/>
            <a:ext cx="553911" cy="200685"/>
          </a:xfrm>
          <a:prstGeom prst="rect">
            <a:avLst/>
          </a:prstGeom>
        </p:spPr>
      </p:pic>
      <p:grpSp>
        <p:nvGrpSpPr>
          <p:cNvPr id="576" name="Group 575"/>
          <p:cNvGrpSpPr/>
          <p:nvPr/>
        </p:nvGrpSpPr>
        <p:grpSpPr>
          <a:xfrm>
            <a:off x="1098419" y="5697908"/>
            <a:ext cx="630082" cy="408046"/>
            <a:chOff x="2285615" y="4644795"/>
            <a:chExt cx="940435" cy="609033"/>
          </a:xfrm>
        </p:grpSpPr>
        <p:pic>
          <p:nvPicPr>
            <p:cNvPr id="577" name="Picture 576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78" name="Picture 5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579" name="Straight Connector 578"/>
          <p:cNvCxnSpPr/>
          <p:nvPr/>
        </p:nvCxnSpPr>
        <p:spPr>
          <a:xfrm>
            <a:off x="844400" y="5382993"/>
            <a:ext cx="145249" cy="5556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flipH="1">
            <a:off x="2125947" y="5353883"/>
            <a:ext cx="252083" cy="50838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flipH="1">
            <a:off x="1481524" y="5368416"/>
            <a:ext cx="174024" cy="32343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46" y="5681783"/>
            <a:ext cx="1710478" cy="709961"/>
          </a:xfrm>
          <a:prstGeom prst="rect">
            <a:avLst/>
          </a:prstGeom>
        </p:spPr>
      </p:pic>
      <p:sp>
        <p:nvSpPr>
          <p:cNvPr id="583" name="Rectangle 582"/>
          <p:cNvSpPr/>
          <p:nvPr/>
        </p:nvSpPr>
        <p:spPr>
          <a:xfrm>
            <a:off x="4353449" y="6088118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584" name="Straight Connector 583"/>
          <p:cNvCxnSpPr/>
          <p:nvPr/>
        </p:nvCxnSpPr>
        <p:spPr>
          <a:xfrm>
            <a:off x="4236728" y="5499583"/>
            <a:ext cx="428933" cy="43697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1218318" y="9755666"/>
            <a:ext cx="774121" cy="233819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246728" y="9696943"/>
            <a:ext cx="49766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/>
          <p:cNvGrpSpPr/>
          <p:nvPr/>
        </p:nvGrpSpPr>
        <p:grpSpPr>
          <a:xfrm>
            <a:off x="2774212" y="9561260"/>
            <a:ext cx="1027331" cy="507144"/>
            <a:chOff x="2774212" y="6003184"/>
            <a:chExt cx="1027331" cy="507144"/>
          </a:xfrm>
        </p:grpSpPr>
        <p:sp>
          <p:nvSpPr>
            <p:cNvPr id="588" name="Pentagon 587"/>
            <p:cNvSpPr/>
            <p:nvPr/>
          </p:nvSpPr>
          <p:spPr>
            <a:xfrm rot="10800000" flipH="1">
              <a:off x="2774212" y="6003184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966608" y="6202551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cobN</a:t>
              </a:r>
              <a:endParaRPr lang="en-US" b="1" dirty="0" smtClean="0"/>
            </a:p>
          </p:txBody>
        </p:sp>
      </p:grpSp>
      <p:pic>
        <p:nvPicPr>
          <p:cNvPr id="590" name="Picture 5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82" y="10343216"/>
            <a:ext cx="1710478" cy="709961"/>
          </a:xfrm>
          <a:prstGeom prst="rect">
            <a:avLst/>
          </a:prstGeom>
        </p:spPr>
      </p:pic>
      <p:sp>
        <p:nvSpPr>
          <p:cNvPr id="591" name="Rectangle 590"/>
          <p:cNvSpPr/>
          <p:nvPr/>
        </p:nvSpPr>
        <p:spPr>
          <a:xfrm>
            <a:off x="2669985" y="10749550"/>
            <a:ext cx="1124830" cy="21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Co-</a:t>
            </a:r>
            <a:r>
              <a:rPr lang="en-US" b="1" dirty="0" err="1" smtClean="0"/>
              <a:t>chelatase</a:t>
            </a:r>
            <a:endParaRPr lang="en-US" b="1" dirty="0"/>
          </a:p>
        </p:txBody>
      </p:sp>
      <p:cxnSp>
        <p:nvCxnSpPr>
          <p:cNvPr id="592" name="Straight Connector 591"/>
          <p:cNvCxnSpPr/>
          <p:nvPr/>
        </p:nvCxnSpPr>
        <p:spPr>
          <a:xfrm flipH="1">
            <a:off x="1914982" y="10029640"/>
            <a:ext cx="113535" cy="32674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flipH="1">
            <a:off x="2984705" y="10027910"/>
            <a:ext cx="245618" cy="62418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4" name="Picture 5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27" y="10544645"/>
            <a:ext cx="553911" cy="200685"/>
          </a:xfrm>
          <a:prstGeom prst="rect">
            <a:avLst/>
          </a:prstGeom>
        </p:spPr>
      </p:pic>
      <p:grpSp>
        <p:nvGrpSpPr>
          <p:cNvPr id="595" name="Group 594"/>
          <p:cNvGrpSpPr/>
          <p:nvPr/>
        </p:nvGrpSpPr>
        <p:grpSpPr>
          <a:xfrm>
            <a:off x="1651491" y="10361754"/>
            <a:ext cx="630082" cy="408046"/>
            <a:chOff x="2285615" y="4644795"/>
            <a:chExt cx="940435" cy="609033"/>
          </a:xfrm>
        </p:grpSpPr>
        <p:pic>
          <p:nvPicPr>
            <p:cNvPr id="596" name="Picture 595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597" name="Picture 5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grpSp>
        <p:nvGrpSpPr>
          <p:cNvPr id="598" name="Group 597"/>
          <p:cNvGrpSpPr/>
          <p:nvPr/>
        </p:nvGrpSpPr>
        <p:grpSpPr>
          <a:xfrm>
            <a:off x="467681" y="9561642"/>
            <a:ext cx="784405" cy="500304"/>
            <a:chOff x="1341541" y="6003566"/>
            <a:chExt cx="784405" cy="500304"/>
          </a:xfrm>
        </p:grpSpPr>
        <p:sp>
          <p:nvSpPr>
            <p:cNvPr id="599" name="Rectangle 598"/>
            <p:cNvSpPr/>
            <p:nvPr/>
          </p:nvSpPr>
          <p:spPr>
            <a:xfrm>
              <a:off x="1341541" y="6196093"/>
              <a:ext cx="7844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 err="1" smtClean="0"/>
                <a:t>chlD</a:t>
              </a:r>
              <a:endParaRPr lang="en-US" b="1" dirty="0" smtClean="0"/>
            </a:p>
          </p:txBody>
        </p:sp>
        <p:grpSp>
          <p:nvGrpSpPr>
            <p:cNvPr id="600" name="Group 599"/>
            <p:cNvGrpSpPr/>
            <p:nvPr/>
          </p:nvGrpSpPr>
          <p:grpSpPr>
            <a:xfrm>
              <a:off x="1443476" y="6003566"/>
              <a:ext cx="668867" cy="266808"/>
              <a:chOff x="246728" y="548612"/>
              <a:chExt cx="668867" cy="266808"/>
            </a:xfrm>
          </p:grpSpPr>
          <p:sp>
            <p:nvSpPr>
              <p:cNvPr id="601" name="Pentagon 600"/>
              <p:cNvSpPr/>
              <p:nvPr/>
            </p:nvSpPr>
            <p:spPr>
              <a:xfrm>
                <a:off x="246728" y="548612"/>
                <a:ext cx="668867" cy="266808"/>
              </a:xfrm>
              <a:prstGeom prst="homePlat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2" name="Straight Connector 601"/>
              <p:cNvCxnSpPr/>
              <p:nvPr/>
            </p:nvCxnSpPr>
            <p:spPr>
              <a:xfrm>
                <a:off x="531057" y="548612"/>
                <a:ext cx="0" cy="26680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3" name="Straight Connector 602"/>
          <p:cNvCxnSpPr/>
          <p:nvPr/>
        </p:nvCxnSpPr>
        <p:spPr>
          <a:xfrm>
            <a:off x="2162606" y="10079922"/>
            <a:ext cx="453835" cy="4452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Group 603"/>
          <p:cNvGrpSpPr/>
          <p:nvPr/>
        </p:nvGrpSpPr>
        <p:grpSpPr>
          <a:xfrm>
            <a:off x="1240430" y="9835597"/>
            <a:ext cx="1427425" cy="307777"/>
            <a:chOff x="1381522" y="6152484"/>
            <a:chExt cx="1427425" cy="307777"/>
          </a:xfrm>
        </p:grpSpPr>
        <p:sp>
          <p:nvSpPr>
            <p:cNvPr id="605" name="Oval 604"/>
            <p:cNvSpPr/>
            <p:nvPr/>
          </p:nvSpPr>
          <p:spPr>
            <a:xfrm>
              <a:off x="1381522" y="6202551"/>
              <a:ext cx="1427425" cy="253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505976" y="6152484"/>
              <a:ext cx="12035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 err="1" smtClean="0"/>
                <a:t>Frameshifting</a:t>
              </a:r>
              <a:endParaRPr lang="en-US" dirty="0" smtClean="0"/>
            </a:p>
          </p:txBody>
        </p:sp>
      </p:grpSp>
      <p:sp>
        <p:nvSpPr>
          <p:cNvPr id="607" name="Rectangle 606"/>
          <p:cNvSpPr/>
          <p:nvPr/>
        </p:nvSpPr>
        <p:spPr>
          <a:xfrm>
            <a:off x="1505524" y="10092735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608" name="Rectangle 607"/>
          <p:cNvSpPr/>
          <p:nvPr/>
        </p:nvSpPr>
        <p:spPr>
          <a:xfrm>
            <a:off x="2305394" y="10092735"/>
            <a:ext cx="486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pic>
        <p:nvPicPr>
          <p:cNvPr id="609" name="Picture 6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466" y="5909674"/>
            <a:ext cx="553911" cy="200685"/>
          </a:xfrm>
          <a:prstGeom prst="rect">
            <a:avLst/>
          </a:prstGeom>
        </p:spPr>
      </p:pic>
      <p:grpSp>
        <p:nvGrpSpPr>
          <p:cNvPr id="610" name="Group 609"/>
          <p:cNvGrpSpPr/>
          <p:nvPr/>
        </p:nvGrpSpPr>
        <p:grpSpPr>
          <a:xfrm>
            <a:off x="3312230" y="5726783"/>
            <a:ext cx="630082" cy="408046"/>
            <a:chOff x="2285615" y="4644795"/>
            <a:chExt cx="940435" cy="609033"/>
          </a:xfrm>
        </p:grpSpPr>
        <p:pic>
          <p:nvPicPr>
            <p:cNvPr id="611" name="Picture 610" descr="hot-dog-bu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</p:spPr>
        </p:pic>
        <p:pic>
          <p:nvPicPr>
            <p:cNvPr id="612" name="Picture 6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</p:spPr>
        </p:pic>
      </p:grpSp>
      <p:cxnSp>
        <p:nvCxnSpPr>
          <p:cNvPr id="613" name="Straight Connector 612"/>
          <p:cNvCxnSpPr/>
          <p:nvPr/>
        </p:nvCxnSpPr>
        <p:spPr>
          <a:xfrm>
            <a:off x="3811981" y="5530133"/>
            <a:ext cx="320865" cy="34052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1991149" y="5287171"/>
            <a:ext cx="1335960" cy="44664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/>
          <p:cNvGrpSpPr/>
          <p:nvPr/>
        </p:nvGrpSpPr>
        <p:grpSpPr>
          <a:xfrm>
            <a:off x="2784650" y="4895033"/>
            <a:ext cx="1027331" cy="507144"/>
            <a:chOff x="2923397" y="2739646"/>
            <a:chExt cx="1027331" cy="507144"/>
          </a:xfrm>
        </p:grpSpPr>
        <p:sp>
          <p:nvSpPr>
            <p:cNvPr id="616" name="Pentagon 615"/>
            <p:cNvSpPr/>
            <p:nvPr/>
          </p:nvSpPr>
          <p:spPr>
            <a:xfrm rot="10800000" flipH="1">
              <a:off x="2923397" y="2739646"/>
              <a:ext cx="1027331" cy="266808"/>
            </a:xfrm>
            <a:prstGeom prst="homePlate">
              <a:avLst/>
            </a:prstGeom>
            <a:solidFill>
              <a:srgbClr val="8EB4E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115793" y="2939013"/>
              <a:ext cx="5884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smtClean="0"/>
                <a:t>cobN</a:t>
              </a:r>
              <a:endParaRPr lang="en-US" b="1" dirty="0" smtClean="0"/>
            </a:p>
          </p:txBody>
        </p:sp>
      </p:grpSp>
      <p:cxnSp>
        <p:nvCxnSpPr>
          <p:cNvPr id="618" name="Straight Connector 617"/>
          <p:cNvCxnSpPr/>
          <p:nvPr/>
        </p:nvCxnSpPr>
        <p:spPr>
          <a:xfrm>
            <a:off x="2537774" y="5288817"/>
            <a:ext cx="1274207" cy="239638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3470955" y="5290018"/>
            <a:ext cx="775221" cy="209565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83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94</cp:revision>
  <cp:lastPrinted>2019-10-17T10:29:19Z</cp:lastPrinted>
  <dcterms:created xsi:type="dcterms:W3CDTF">2017-02-21T13:00:32Z</dcterms:created>
  <dcterms:modified xsi:type="dcterms:W3CDTF">2019-10-17T10:30:20Z</dcterms:modified>
</cp:coreProperties>
</file>