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4"/>
    <a:srgbClr val="0432FF"/>
    <a:srgbClr val="011893"/>
    <a:srgbClr val="009051"/>
    <a:srgbClr val="EC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36" autoAdjust="0"/>
  </p:normalViewPr>
  <p:slideViewPr>
    <p:cSldViewPr snapToGrid="0" snapToObjects="1">
      <p:cViewPr>
        <p:scale>
          <a:sx n="130" d="100"/>
          <a:sy n="130" d="100"/>
        </p:scale>
        <p:origin x="1024" y="320"/>
      </p:cViewPr>
      <p:guideLst>
        <p:guide orient="horz" pos="17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5" y="1704349"/>
            <a:ext cx="7772399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3108964"/>
            <a:ext cx="6400801" cy="14020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9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0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87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84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8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7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75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19716"/>
            <a:ext cx="2057400" cy="4681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6" y="219716"/>
            <a:ext cx="6019800" cy="4681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7" y="3525527"/>
            <a:ext cx="7772399" cy="1089663"/>
          </a:xfrm>
        </p:spPr>
        <p:txBody>
          <a:bodyPr anchor="t"/>
          <a:lstStyle>
            <a:lvl1pPr algn="l">
              <a:defRPr sz="972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7" y="2325376"/>
            <a:ext cx="7772399" cy="1200150"/>
          </a:xfrm>
        </p:spPr>
        <p:txBody>
          <a:bodyPr anchor="b"/>
          <a:lstStyle>
            <a:lvl1pPr marL="0" indent="0">
              <a:buNone/>
              <a:defRPr sz="5186">
                <a:solidFill>
                  <a:schemeClr val="tx1">
                    <a:tint val="75000"/>
                  </a:schemeClr>
                </a:solidFill>
              </a:defRPr>
            </a:lvl1pPr>
            <a:lvl2pPr marL="1096941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193894" indent="0">
              <a:buNone/>
              <a:defRPr sz="3888">
                <a:solidFill>
                  <a:schemeClr val="tx1">
                    <a:tint val="75000"/>
                  </a:schemeClr>
                </a:solidFill>
              </a:defRPr>
            </a:lvl3pPr>
            <a:lvl4pPr marL="3290835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4pPr>
            <a:lvl5pPr marL="4387776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5pPr>
            <a:lvl6pPr marL="5484731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6pPr>
            <a:lvl7pPr marL="6581673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7pPr>
            <a:lvl8pPr marL="7678625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8pPr>
            <a:lvl9pPr marL="8775575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280171"/>
            <a:ext cx="4038601" cy="3620771"/>
          </a:xfrm>
        </p:spPr>
        <p:txBody>
          <a:bodyPr/>
          <a:lstStyle>
            <a:lvl1pPr>
              <a:defRPr sz="7128"/>
            </a:lvl1pPr>
            <a:lvl2pPr>
              <a:defRPr sz="5832"/>
            </a:lvl2pPr>
            <a:lvl3pPr>
              <a:defRPr sz="5186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5" y="1280171"/>
            <a:ext cx="4038601" cy="3620771"/>
          </a:xfrm>
        </p:spPr>
        <p:txBody>
          <a:bodyPr/>
          <a:lstStyle>
            <a:lvl1pPr>
              <a:defRPr sz="7128"/>
            </a:lvl1pPr>
            <a:lvl2pPr>
              <a:defRPr sz="5832"/>
            </a:lvl2pPr>
            <a:lvl3pPr>
              <a:defRPr sz="5186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9" y="1228096"/>
            <a:ext cx="4040189" cy="511808"/>
          </a:xfrm>
        </p:spPr>
        <p:txBody>
          <a:bodyPr anchor="b"/>
          <a:lstStyle>
            <a:lvl1pPr marL="0" indent="0">
              <a:buNone/>
              <a:defRPr sz="5832" b="1"/>
            </a:lvl1pPr>
            <a:lvl2pPr marL="1096941" indent="0">
              <a:buNone/>
              <a:defRPr sz="5186" b="1"/>
            </a:lvl2pPr>
            <a:lvl3pPr marL="2193894" indent="0">
              <a:buNone/>
              <a:defRPr sz="4536" b="1"/>
            </a:lvl3pPr>
            <a:lvl4pPr marL="3290835" indent="0">
              <a:buNone/>
              <a:defRPr sz="3888" b="1"/>
            </a:lvl4pPr>
            <a:lvl5pPr marL="4387776" indent="0">
              <a:buNone/>
              <a:defRPr sz="3888" b="1"/>
            </a:lvl5pPr>
            <a:lvl6pPr marL="5484731" indent="0">
              <a:buNone/>
              <a:defRPr sz="3888" b="1"/>
            </a:lvl6pPr>
            <a:lvl7pPr marL="6581673" indent="0">
              <a:buNone/>
              <a:defRPr sz="3888" b="1"/>
            </a:lvl7pPr>
            <a:lvl8pPr marL="7678625" indent="0">
              <a:buNone/>
              <a:defRPr sz="3888" b="1"/>
            </a:lvl8pPr>
            <a:lvl9pPr marL="8775575" indent="0">
              <a:buNone/>
              <a:defRPr sz="38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9" y="1739900"/>
            <a:ext cx="4040189" cy="3161033"/>
          </a:xfrm>
        </p:spPr>
        <p:txBody>
          <a:bodyPr/>
          <a:lstStyle>
            <a:lvl1pPr>
              <a:defRPr sz="5832"/>
            </a:lvl1pPr>
            <a:lvl2pPr>
              <a:defRPr sz="5186"/>
            </a:lvl2pPr>
            <a:lvl3pPr>
              <a:defRPr sz="4536"/>
            </a:lvl3pPr>
            <a:lvl4pPr>
              <a:defRPr sz="3888"/>
            </a:lvl4pPr>
            <a:lvl5pPr>
              <a:defRPr sz="3888"/>
            </a:lvl5pPr>
            <a:lvl6pPr>
              <a:defRPr sz="3888"/>
            </a:lvl6pPr>
            <a:lvl7pPr>
              <a:defRPr sz="3888"/>
            </a:lvl7pPr>
            <a:lvl8pPr>
              <a:defRPr sz="3888"/>
            </a:lvl8pPr>
            <a:lvl9pPr>
              <a:defRPr sz="38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28096"/>
            <a:ext cx="4041776" cy="511808"/>
          </a:xfrm>
        </p:spPr>
        <p:txBody>
          <a:bodyPr anchor="b"/>
          <a:lstStyle>
            <a:lvl1pPr marL="0" indent="0">
              <a:buNone/>
              <a:defRPr sz="5832" b="1"/>
            </a:lvl1pPr>
            <a:lvl2pPr marL="1096941" indent="0">
              <a:buNone/>
              <a:defRPr sz="5186" b="1"/>
            </a:lvl2pPr>
            <a:lvl3pPr marL="2193894" indent="0">
              <a:buNone/>
              <a:defRPr sz="4536" b="1"/>
            </a:lvl3pPr>
            <a:lvl4pPr marL="3290835" indent="0">
              <a:buNone/>
              <a:defRPr sz="3888" b="1"/>
            </a:lvl4pPr>
            <a:lvl5pPr marL="4387776" indent="0">
              <a:buNone/>
              <a:defRPr sz="3888" b="1"/>
            </a:lvl5pPr>
            <a:lvl6pPr marL="5484731" indent="0">
              <a:buNone/>
              <a:defRPr sz="3888" b="1"/>
            </a:lvl6pPr>
            <a:lvl7pPr marL="6581673" indent="0">
              <a:buNone/>
              <a:defRPr sz="3888" b="1"/>
            </a:lvl7pPr>
            <a:lvl8pPr marL="7678625" indent="0">
              <a:buNone/>
              <a:defRPr sz="3888" b="1"/>
            </a:lvl8pPr>
            <a:lvl9pPr marL="8775575" indent="0">
              <a:buNone/>
              <a:defRPr sz="38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739900"/>
            <a:ext cx="4041776" cy="3161033"/>
          </a:xfrm>
        </p:spPr>
        <p:txBody>
          <a:bodyPr/>
          <a:lstStyle>
            <a:lvl1pPr>
              <a:defRPr sz="5832"/>
            </a:lvl1pPr>
            <a:lvl2pPr>
              <a:defRPr sz="5186"/>
            </a:lvl2pPr>
            <a:lvl3pPr>
              <a:defRPr sz="4536"/>
            </a:lvl3pPr>
            <a:lvl4pPr>
              <a:defRPr sz="3888"/>
            </a:lvl4pPr>
            <a:lvl5pPr>
              <a:defRPr sz="3888"/>
            </a:lvl5pPr>
            <a:lvl6pPr>
              <a:defRPr sz="3888"/>
            </a:lvl6pPr>
            <a:lvl7pPr>
              <a:defRPr sz="3888"/>
            </a:lvl7pPr>
            <a:lvl8pPr>
              <a:defRPr sz="3888"/>
            </a:lvl8pPr>
            <a:lvl9pPr>
              <a:defRPr sz="38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18446"/>
            <a:ext cx="3008313" cy="929639"/>
          </a:xfrm>
        </p:spPr>
        <p:txBody>
          <a:bodyPr anchor="b"/>
          <a:lstStyle>
            <a:lvl1pPr algn="l">
              <a:defRPr sz="518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18445"/>
            <a:ext cx="5111751" cy="4682490"/>
          </a:xfrm>
        </p:spPr>
        <p:txBody>
          <a:bodyPr/>
          <a:lstStyle>
            <a:lvl1pPr>
              <a:defRPr sz="8426"/>
            </a:lvl1pPr>
            <a:lvl2pPr>
              <a:defRPr sz="7128"/>
            </a:lvl2pPr>
            <a:lvl3pPr>
              <a:defRPr sz="5832"/>
            </a:lvl3pPr>
            <a:lvl4pPr>
              <a:defRPr sz="5186"/>
            </a:lvl4pPr>
            <a:lvl5pPr>
              <a:defRPr sz="5186"/>
            </a:lvl5pPr>
            <a:lvl6pPr>
              <a:defRPr sz="5186"/>
            </a:lvl6pPr>
            <a:lvl7pPr>
              <a:defRPr sz="5186"/>
            </a:lvl7pPr>
            <a:lvl8pPr>
              <a:defRPr sz="5186"/>
            </a:lvl8pPr>
            <a:lvl9pPr>
              <a:defRPr sz="51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48087"/>
            <a:ext cx="3008313" cy="3752852"/>
          </a:xfrm>
        </p:spPr>
        <p:txBody>
          <a:bodyPr/>
          <a:lstStyle>
            <a:lvl1pPr marL="0" indent="0">
              <a:buNone/>
              <a:defRPr sz="3240"/>
            </a:lvl1pPr>
            <a:lvl2pPr marL="1096941" indent="0">
              <a:buNone/>
              <a:defRPr sz="2592"/>
            </a:lvl2pPr>
            <a:lvl3pPr marL="2193894" indent="0">
              <a:buNone/>
              <a:defRPr sz="1944"/>
            </a:lvl3pPr>
            <a:lvl4pPr marL="3290835" indent="0">
              <a:buNone/>
              <a:defRPr sz="1944"/>
            </a:lvl4pPr>
            <a:lvl5pPr marL="4387776" indent="0">
              <a:buNone/>
              <a:defRPr sz="1944"/>
            </a:lvl5pPr>
            <a:lvl6pPr marL="5484731" indent="0">
              <a:buNone/>
              <a:defRPr sz="1944"/>
            </a:lvl6pPr>
            <a:lvl7pPr marL="6581673" indent="0">
              <a:buNone/>
              <a:defRPr sz="1944"/>
            </a:lvl7pPr>
            <a:lvl8pPr marL="7678625" indent="0">
              <a:buNone/>
              <a:defRPr sz="1944"/>
            </a:lvl8pPr>
            <a:lvl9pPr marL="8775575" indent="0">
              <a:buNone/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3840488"/>
            <a:ext cx="5486400" cy="453389"/>
          </a:xfrm>
        </p:spPr>
        <p:txBody>
          <a:bodyPr anchor="b"/>
          <a:lstStyle>
            <a:lvl1pPr algn="l">
              <a:defRPr sz="518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490221"/>
            <a:ext cx="5486400" cy="3291840"/>
          </a:xfrm>
        </p:spPr>
        <p:txBody>
          <a:bodyPr/>
          <a:lstStyle>
            <a:lvl1pPr marL="0" indent="0">
              <a:buNone/>
              <a:defRPr sz="8426"/>
            </a:lvl1pPr>
            <a:lvl2pPr marL="1096941" indent="0">
              <a:buNone/>
              <a:defRPr sz="7128"/>
            </a:lvl2pPr>
            <a:lvl3pPr marL="2193894" indent="0">
              <a:buNone/>
              <a:defRPr sz="5832"/>
            </a:lvl3pPr>
            <a:lvl4pPr marL="3290835" indent="0">
              <a:buNone/>
              <a:defRPr sz="5186"/>
            </a:lvl4pPr>
            <a:lvl5pPr marL="4387776" indent="0">
              <a:buNone/>
              <a:defRPr sz="5186"/>
            </a:lvl5pPr>
            <a:lvl6pPr marL="5484731" indent="0">
              <a:buNone/>
              <a:defRPr sz="5186"/>
            </a:lvl6pPr>
            <a:lvl7pPr marL="6581673" indent="0">
              <a:buNone/>
              <a:defRPr sz="5186"/>
            </a:lvl7pPr>
            <a:lvl8pPr marL="7678625" indent="0">
              <a:buNone/>
              <a:defRPr sz="5186"/>
            </a:lvl8pPr>
            <a:lvl9pPr marL="8775575" indent="0">
              <a:buNone/>
              <a:defRPr sz="518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4293875"/>
            <a:ext cx="5486400" cy="643892"/>
          </a:xfrm>
        </p:spPr>
        <p:txBody>
          <a:bodyPr/>
          <a:lstStyle>
            <a:lvl1pPr marL="0" indent="0">
              <a:buNone/>
              <a:defRPr sz="3240"/>
            </a:lvl1pPr>
            <a:lvl2pPr marL="1096941" indent="0">
              <a:buNone/>
              <a:defRPr sz="2592"/>
            </a:lvl2pPr>
            <a:lvl3pPr marL="2193894" indent="0">
              <a:buNone/>
              <a:defRPr sz="1944"/>
            </a:lvl3pPr>
            <a:lvl4pPr marL="3290835" indent="0">
              <a:buNone/>
              <a:defRPr sz="1944"/>
            </a:lvl4pPr>
            <a:lvl5pPr marL="4387776" indent="0">
              <a:buNone/>
              <a:defRPr sz="1944"/>
            </a:lvl5pPr>
            <a:lvl6pPr marL="5484731" indent="0">
              <a:buNone/>
              <a:defRPr sz="1944"/>
            </a:lvl6pPr>
            <a:lvl7pPr marL="6581673" indent="0">
              <a:buNone/>
              <a:defRPr sz="1944"/>
            </a:lvl7pPr>
            <a:lvl8pPr marL="7678625" indent="0">
              <a:buNone/>
              <a:defRPr sz="1944"/>
            </a:lvl8pPr>
            <a:lvl9pPr marL="8775575" indent="0">
              <a:buNone/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19716"/>
            <a:ext cx="8229601" cy="9144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280171"/>
            <a:ext cx="8229601" cy="3620771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5"/>
            <a:ext cx="2133600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5"/>
            <a:ext cx="2895602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5"/>
            <a:ext cx="2133600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6941" rtl="0" eaLnBrk="1" latinLnBrk="0" hangingPunct="1">
        <a:spcBef>
          <a:spcPct val="0"/>
        </a:spcBef>
        <a:buNone/>
        <a:defRPr sz="103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705" indent="-822705" algn="l" defTabSz="1096941" rtl="0" eaLnBrk="1" latinLnBrk="0" hangingPunct="1">
        <a:spcBef>
          <a:spcPct val="20000"/>
        </a:spcBef>
        <a:buFont typeface="Arial"/>
        <a:buChar char="•"/>
        <a:defRPr sz="8426" kern="1200">
          <a:solidFill>
            <a:schemeClr val="tx1"/>
          </a:solidFill>
          <a:latin typeface="+mn-lt"/>
          <a:ea typeface="+mn-ea"/>
          <a:cs typeface="+mn-cs"/>
        </a:defRPr>
      </a:lvl1pPr>
      <a:lvl2pPr marL="1782540" indent="-685587" algn="l" defTabSz="1096941" rtl="0" eaLnBrk="1" latinLnBrk="0" hangingPunct="1">
        <a:spcBef>
          <a:spcPct val="20000"/>
        </a:spcBef>
        <a:buFont typeface="Arial"/>
        <a:buChar char="–"/>
        <a:defRPr sz="7128" kern="1200">
          <a:solidFill>
            <a:schemeClr val="tx1"/>
          </a:solidFill>
          <a:latin typeface="+mn-lt"/>
          <a:ea typeface="+mn-ea"/>
          <a:cs typeface="+mn-cs"/>
        </a:defRPr>
      </a:lvl2pPr>
      <a:lvl3pPr marL="2742366" indent="-548465" algn="l" defTabSz="1096941" rtl="0" eaLnBrk="1" latinLnBrk="0" hangingPunct="1">
        <a:spcBef>
          <a:spcPct val="20000"/>
        </a:spcBef>
        <a:buFont typeface="Arial"/>
        <a:buChar char="•"/>
        <a:defRPr sz="5832" kern="1200">
          <a:solidFill>
            <a:schemeClr val="tx1"/>
          </a:solidFill>
          <a:latin typeface="+mn-lt"/>
          <a:ea typeface="+mn-ea"/>
          <a:cs typeface="+mn-cs"/>
        </a:defRPr>
      </a:lvl3pPr>
      <a:lvl4pPr marL="3839307" indent="-548465" algn="l" defTabSz="1096941" rtl="0" eaLnBrk="1" latinLnBrk="0" hangingPunct="1">
        <a:spcBef>
          <a:spcPct val="20000"/>
        </a:spcBef>
        <a:buFont typeface="Arial"/>
        <a:buChar char="–"/>
        <a:defRPr sz="5186" kern="1200">
          <a:solidFill>
            <a:schemeClr val="tx1"/>
          </a:solidFill>
          <a:latin typeface="+mn-lt"/>
          <a:ea typeface="+mn-ea"/>
          <a:cs typeface="+mn-cs"/>
        </a:defRPr>
      </a:lvl4pPr>
      <a:lvl5pPr marL="4936260" indent="-548465" algn="l" defTabSz="1096941" rtl="0" eaLnBrk="1" latinLnBrk="0" hangingPunct="1">
        <a:spcBef>
          <a:spcPct val="20000"/>
        </a:spcBef>
        <a:buFont typeface="Arial"/>
        <a:buChar char="»"/>
        <a:defRPr sz="5186" kern="1200">
          <a:solidFill>
            <a:schemeClr val="tx1"/>
          </a:solidFill>
          <a:latin typeface="+mn-lt"/>
          <a:ea typeface="+mn-ea"/>
          <a:cs typeface="+mn-cs"/>
        </a:defRPr>
      </a:lvl5pPr>
      <a:lvl6pPr marL="6033209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6pPr>
      <a:lvl7pPr marL="7130156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7pPr>
      <a:lvl8pPr marL="8227097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8pPr>
      <a:lvl9pPr marL="9324047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1pPr>
      <a:lvl2pPr marL="1096941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93894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290835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4pPr>
      <a:lvl5pPr marL="4387776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5pPr>
      <a:lvl6pPr marL="5484731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6pPr>
      <a:lvl7pPr marL="6581673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7pPr>
      <a:lvl8pPr marL="7678625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8pPr>
      <a:lvl9pPr marL="8775575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42503" cy="4623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04" y="0"/>
            <a:ext cx="41980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62</cp:revision>
  <dcterms:created xsi:type="dcterms:W3CDTF">2017-02-21T13:00:32Z</dcterms:created>
  <dcterms:modified xsi:type="dcterms:W3CDTF">2019-08-23T17:29:05Z</dcterms:modified>
</cp:coreProperties>
</file>