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29600" cy="8229600"/>
  <p:notesSz cx="6858000" cy="9144000"/>
  <p:defaultTextStyle>
    <a:defPPr>
      <a:defRPr lang="en-US"/>
    </a:defPPr>
    <a:lvl1pPr marL="0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1pPr>
    <a:lvl2pPr marL="216061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2pPr>
    <a:lvl3pPr marL="432125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3pPr>
    <a:lvl4pPr marL="648187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4pPr>
    <a:lvl5pPr marL="864248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5pPr>
    <a:lvl6pPr marL="1080312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6pPr>
    <a:lvl7pPr marL="1296373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7pPr>
    <a:lvl8pPr marL="1512437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8pPr>
    <a:lvl9pPr marL="1728500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5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4"/>
    <a:srgbClr val="0432FF"/>
    <a:srgbClr val="011893"/>
    <a:srgbClr val="009051"/>
    <a:srgbClr val="EC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/>
    <p:restoredTop sz="91436" autoAdjust="0"/>
  </p:normalViewPr>
  <p:slideViewPr>
    <p:cSldViewPr snapToGrid="0" snapToObjects="1">
      <p:cViewPr>
        <p:scale>
          <a:sx n="114" d="100"/>
          <a:sy n="114" d="100"/>
        </p:scale>
        <p:origin x="2368" y="-944"/>
      </p:cViewPr>
      <p:guideLst>
        <p:guide orient="horz" pos="259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8" y="2556527"/>
            <a:ext cx="6995159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7" y="4663451"/>
            <a:ext cx="5760721" cy="21031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7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6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3" y="329578"/>
            <a:ext cx="1851660" cy="70218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5" y="329578"/>
            <a:ext cx="5417820" cy="70218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92" y="5288294"/>
            <a:ext cx="6995159" cy="1634495"/>
          </a:xfrm>
        </p:spPr>
        <p:txBody>
          <a:bodyPr anchor="t"/>
          <a:lstStyle>
            <a:lvl1pPr algn="l">
              <a:defRPr sz="1913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92" y="3488066"/>
            <a:ext cx="6995159" cy="1800225"/>
          </a:xfrm>
        </p:spPr>
        <p:txBody>
          <a:bodyPr anchor="b"/>
          <a:lstStyle>
            <a:lvl1pPr marL="0" indent="0">
              <a:buNone/>
              <a:defRPr sz="10211">
                <a:solidFill>
                  <a:schemeClr val="tx1">
                    <a:tint val="75000"/>
                  </a:schemeClr>
                </a:solidFill>
              </a:defRPr>
            </a:lvl1pPr>
            <a:lvl2pPr marL="2159496" indent="0">
              <a:buNone/>
              <a:defRPr sz="8929">
                <a:solidFill>
                  <a:schemeClr val="tx1">
                    <a:tint val="75000"/>
                  </a:schemeClr>
                </a:solidFill>
              </a:defRPr>
            </a:lvl2pPr>
            <a:lvl3pPr marL="4319013" indent="0">
              <a:buNone/>
              <a:defRPr sz="7655">
                <a:solidFill>
                  <a:schemeClr val="tx1">
                    <a:tint val="75000"/>
                  </a:schemeClr>
                </a:solidFill>
              </a:defRPr>
            </a:lvl3pPr>
            <a:lvl4pPr marL="6478509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4pPr>
            <a:lvl5pPr marL="8638003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5pPr>
            <a:lvl6pPr marL="10797526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6pPr>
            <a:lvl7pPr marL="1295702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7pPr>
            <a:lvl8pPr marL="15116538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8pPr>
            <a:lvl9pPr marL="1727605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90" y="1920261"/>
            <a:ext cx="3634741" cy="5431157"/>
          </a:xfrm>
        </p:spPr>
        <p:txBody>
          <a:bodyPr/>
          <a:lstStyle>
            <a:lvl1pPr>
              <a:defRPr sz="14032"/>
            </a:lvl1pPr>
            <a:lvl2pPr>
              <a:defRPr sz="11481"/>
            </a:lvl2pPr>
            <a:lvl3pPr>
              <a:defRPr sz="10211"/>
            </a:lvl3pPr>
            <a:lvl4pPr>
              <a:defRPr sz="8929"/>
            </a:lvl4pPr>
            <a:lvl5pPr>
              <a:defRPr sz="8929"/>
            </a:lvl5pPr>
            <a:lvl6pPr>
              <a:defRPr sz="8929"/>
            </a:lvl6pPr>
            <a:lvl7pPr>
              <a:defRPr sz="8929"/>
            </a:lvl7pPr>
            <a:lvl8pPr>
              <a:defRPr sz="8929"/>
            </a:lvl8pPr>
            <a:lvl9pPr>
              <a:defRPr sz="89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90" y="1920261"/>
            <a:ext cx="3634741" cy="5431157"/>
          </a:xfrm>
        </p:spPr>
        <p:txBody>
          <a:bodyPr/>
          <a:lstStyle>
            <a:lvl1pPr>
              <a:defRPr sz="14032"/>
            </a:lvl1pPr>
            <a:lvl2pPr>
              <a:defRPr sz="11481"/>
            </a:lvl2pPr>
            <a:lvl3pPr>
              <a:defRPr sz="10211"/>
            </a:lvl3pPr>
            <a:lvl4pPr>
              <a:defRPr sz="8929"/>
            </a:lvl4pPr>
            <a:lvl5pPr>
              <a:defRPr sz="8929"/>
            </a:lvl5pPr>
            <a:lvl6pPr>
              <a:defRPr sz="8929"/>
            </a:lvl6pPr>
            <a:lvl7pPr>
              <a:defRPr sz="8929"/>
            </a:lvl7pPr>
            <a:lvl8pPr>
              <a:defRPr sz="8929"/>
            </a:lvl8pPr>
            <a:lvl9pPr>
              <a:defRPr sz="89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1" y="1842148"/>
            <a:ext cx="3636170" cy="767712"/>
          </a:xfrm>
        </p:spPr>
        <p:txBody>
          <a:bodyPr anchor="b"/>
          <a:lstStyle>
            <a:lvl1pPr marL="0" indent="0">
              <a:buNone/>
              <a:defRPr sz="11481" b="1"/>
            </a:lvl1pPr>
            <a:lvl2pPr marL="2159496" indent="0">
              <a:buNone/>
              <a:defRPr sz="10211" b="1"/>
            </a:lvl2pPr>
            <a:lvl3pPr marL="4319013" indent="0">
              <a:buNone/>
              <a:defRPr sz="8929" b="1"/>
            </a:lvl3pPr>
            <a:lvl4pPr marL="6478509" indent="0">
              <a:buNone/>
              <a:defRPr sz="7655" b="1"/>
            </a:lvl4pPr>
            <a:lvl5pPr marL="8638003" indent="0">
              <a:buNone/>
              <a:defRPr sz="7655" b="1"/>
            </a:lvl5pPr>
            <a:lvl6pPr marL="10797526" indent="0">
              <a:buNone/>
              <a:defRPr sz="7655" b="1"/>
            </a:lvl6pPr>
            <a:lvl7pPr marL="12957022" indent="0">
              <a:buNone/>
              <a:defRPr sz="7655" b="1"/>
            </a:lvl7pPr>
            <a:lvl8pPr marL="15116538" indent="0">
              <a:buNone/>
              <a:defRPr sz="7655" b="1"/>
            </a:lvl8pPr>
            <a:lvl9pPr marL="17276052" indent="0">
              <a:buNone/>
              <a:defRPr sz="76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1" y="2609851"/>
            <a:ext cx="3636170" cy="4741550"/>
          </a:xfrm>
        </p:spPr>
        <p:txBody>
          <a:bodyPr/>
          <a:lstStyle>
            <a:lvl1pPr>
              <a:defRPr sz="11481"/>
            </a:lvl1pPr>
            <a:lvl2pPr>
              <a:defRPr sz="10211"/>
            </a:lvl2pPr>
            <a:lvl3pPr>
              <a:defRPr sz="8929"/>
            </a:lvl3pPr>
            <a:lvl4pPr>
              <a:defRPr sz="7655"/>
            </a:lvl4pPr>
            <a:lvl5pPr>
              <a:defRPr sz="7655"/>
            </a:lvl5pPr>
            <a:lvl6pPr>
              <a:defRPr sz="7655"/>
            </a:lvl6pPr>
            <a:lvl7pPr>
              <a:defRPr sz="7655"/>
            </a:lvl7pPr>
            <a:lvl8pPr>
              <a:defRPr sz="7655"/>
            </a:lvl8pPr>
            <a:lvl9pPr>
              <a:defRPr sz="76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31" y="1842148"/>
            <a:ext cx="3637599" cy="767712"/>
          </a:xfrm>
        </p:spPr>
        <p:txBody>
          <a:bodyPr anchor="b"/>
          <a:lstStyle>
            <a:lvl1pPr marL="0" indent="0">
              <a:buNone/>
              <a:defRPr sz="11481" b="1"/>
            </a:lvl1pPr>
            <a:lvl2pPr marL="2159496" indent="0">
              <a:buNone/>
              <a:defRPr sz="10211" b="1"/>
            </a:lvl2pPr>
            <a:lvl3pPr marL="4319013" indent="0">
              <a:buNone/>
              <a:defRPr sz="8929" b="1"/>
            </a:lvl3pPr>
            <a:lvl4pPr marL="6478509" indent="0">
              <a:buNone/>
              <a:defRPr sz="7655" b="1"/>
            </a:lvl4pPr>
            <a:lvl5pPr marL="8638003" indent="0">
              <a:buNone/>
              <a:defRPr sz="7655" b="1"/>
            </a:lvl5pPr>
            <a:lvl6pPr marL="10797526" indent="0">
              <a:buNone/>
              <a:defRPr sz="7655" b="1"/>
            </a:lvl6pPr>
            <a:lvl7pPr marL="12957022" indent="0">
              <a:buNone/>
              <a:defRPr sz="7655" b="1"/>
            </a:lvl7pPr>
            <a:lvl8pPr marL="15116538" indent="0">
              <a:buNone/>
              <a:defRPr sz="7655" b="1"/>
            </a:lvl8pPr>
            <a:lvl9pPr marL="17276052" indent="0">
              <a:buNone/>
              <a:defRPr sz="76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31" y="2609851"/>
            <a:ext cx="3637599" cy="4741550"/>
          </a:xfrm>
        </p:spPr>
        <p:txBody>
          <a:bodyPr/>
          <a:lstStyle>
            <a:lvl1pPr>
              <a:defRPr sz="11481"/>
            </a:lvl1pPr>
            <a:lvl2pPr>
              <a:defRPr sz="10211"/>
            </a:lvl2pPr>
            <a:lvl3pPr>
              <a:defRPr sz="8929"/>
            </a:lvl3pPr>
            <a:lvl4pPr>
              <a:defRPr sz="7655"/>
            </a:lvl4pPr>
            <a:lvl5pPr>
              <a:defRPr sz="7655"/>
            </a:lvl5pPr>
            <a:lvl6pPr>
              <a:defRPr sz="7655"/>
            </a:lvl6pPr>
            <a:lvl7pPr>
              <a:defRPr sz="7655"/>
            </a:lvl7pPr>
            <a:lvl8pPr>
              <a:defRPr sz="7655"/>
            </a:lvl8pPr>
            <a:lvl9pPr>
              <a:defRPr sz="76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6" y="327674"/>
            <a:ext cx="2707482" cy="1394459"/>
          </a:xfrm>
        </p:spPr>
        <p:txBody>
          <a:bodyPr anchor="b"/>
          <a:lstStyle>
            <a:lvl1pPr algn="l">
              <a:defRPr sz="102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5" y="327669"/>
            <a:ext cx="4600576" cy="7023735"/>
          </a:xfrm>
        </p:spPr>
        <p:txBody>
          <a:bodyPr/>
          <a:lstStyle>
            <a:lvl1pPr>
              <a:defRPr sz="16588"/>
            </a:lvl1pPr>
            <a:lvl2pPr>
              <a:defRPr sz="14032"/>
            </a:lvl2pPr>
            <a:lvl3pPr>
              <a:defRPr sz="11481"/>
            </a:lvl3pPr>
            <a:lvl4pPr>
              <a:defRPr sz="10211"/>
            </a:lvl4pPr>
            <a:lvl5pPr>
              <a:defRPr sz="10211"/>
            </a:lvl5pPr>
            <a:lvl6pPr>
              <a:defRPr sz="10211"/>
            </a:lvl6pPr>
            <a:lvl7pPr>
              <a:defRPr sz="10211"/>
            </a:lvl7pPr>
            <a:lvl8pPr>
              <a:defRPr sz="10211"/>
            </a:lvl8pPr>
            <a:lvl9pPr>
              <a:defRPr sz="102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6" y="1722133"/>
            <a:ext cx="2707482" cy="5629278"/>
          </a:xfrm>
        </p:spPr>
        <p:txBody>
          <a:bodyPr/>
          <a:lstStyle>
            <a:lvl1pPr marL="0" indent="0">
              <a:buNone/>
              <a:defRPr sz="6378"/>
            </a:lvl1pPr>
            <a:lvl2pPr marL="2159496" indent="0">
              <a:buNone/>
              <a:defRPr sz="5103"/>
            </a:lvl2pPr>
            <a:lvl3pPr marL="4319013" indent="0">
              <a:buNone/>
              <a:defRPr sz="3826"/>
            </a:lvl3pPr>
            <a:lvl4pPr marL="6478509" indent="0">
              <a:buNone/>
              <a:defRPr sz="3826"/>
            </a:lvl4pPr>
            <a:lvl5pPr marL="8638003" indent="0">
              <a:buNone/>
              <a:defRPr sz="3826"/>
            </a:lvl5pPr>
            <a:lvl6pPr marL="10797526" indent="0">
              <a:buNone/>
              <a:defRPr sz="3826"/>
            </a:lvl6pPr>
            <a:lvl7pPr marL="12957022" indent="0">
              <a:buNone/>
              <a:defRPr sz="3826"/>
            </a:lvl7pPr>
            <a:lvl8pPr marL="15116538" indent="0">
              <a:buNone/>
              <a:defRPr sz="3826"/>
            </a:lvl8pPr>
            <a:lvl9pPr marL="17276052" indent="0">
              <a:buNone/>
              <a:defRPr sz="382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4" y="5760733"/>
            <a:ext cx="4937760" cy="680084"/>
          </a:xfrm>
        </p:spPr>
        <p:txBody>
          <a:bodyPr anchor="b"/>
          <a:lstStyle>
            <a:lvl1pPr algn="l">
              <a:defRPr sz="102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4" y="735332"/>
            <a:ext cx="4937760" cy="4937760"/>
          </a:xfrm>
        </p:spPr>
        <p:txBody>
          <a:bodyPr/>
          <a:lstStyle>
            <a:lvl1pPr marL="0" indent="0">
              <a:buNone/>
              <a:defRPr sz="16588"/>
            </a:lvl1pPr>
            <a:lvl2pPr marL="2159496" indent="0">
              <a:buNone/>
              <a:defRPr sz="14032"/>
            </a:lvl2pPr>
            <a:lvl3pPr marL="4319013" indent="0">
              <a:buNone/>
              <a:defRPr sz="11481"/>
            </a:lvl3pPr>
            <a:lvl4pPr marL="6478509" indent="0">
              <a:buNone/>
              <a:defRPr sz="10211"/>
            </a:lvl4pPr>
            <a:lvl5pPr marL="8638003" indent="0">
              <a:buNone/>
              <a:defRPr sz="10211"/>
            </a:lvl5pPr>
            <a:lvl6pPr marL="10797526" indent="0">
              <a:buNone/>
              <a:defRPr sz="10211"/>
            </a:lvl6pPr>
            <a:lvl7pPr marL="12957022" indent="0">
              <a:buNone/>
              <a:defRPr sz="10211"/>
            </a:lvl7pPr>
            <a:lvl8pPr marL="15116538" indent="0">
              <a:buNone/>
              <a:defRPr sz="10211"/>
            </a:lvl8pPr>
            <a:lvl9pPr marL="17276052" indent="0">
              <a:buNone/>
              <a:defRPr sz="1021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4" y="6440816"/>
            <a:ext cx="4937760" cy="965838"/>
          </a:xfrm>
        </p:spPr>
        <p:txBody>
          <a:bodyPr/>
          <a:lstStyle>
            <a:lvl1pPr marL="0" indent="0">
              <a:buNone/>
              <a:defRPr sz="6378"/>
            </a:lvl1pPr>
            <a:lvl2pPr marL="2159496" indent="0">
              <a:buNone/>
              <a:defRPr sz="5103"/>
            </a:lvl2pPr>
            <a:lvl3pPr marL="4319013" indent="0">
              <a:buNone/>
              <a:defRPr sz="3826"/>
            </a:lvl3pPr>
            <a:lvl4pPr marL="6478509" indent="0">
              <a:buNone/>
              <a:defRPr sz="3826"/>
            </a:lvl4pPr>
            <a:lvl5pPr marL="8638003" indent="0">
              <a:buNone/>
              <a:defRPr sz="3826"/>
            </a:lvl5pPr>
            <a:lvl6pPr marL="10797526" indent="0">
              <a:buNone/>
              <a:defRPr sz="3826"/>
            </a:lvl6pPr>
            <a:lvl7pPr marL="12957022" indent="0">
              <a:buNone/>
              <a:defRPr sz="3826"/>
            </a:lvl7pPr>
            <a:lvl8pPr marL="15116538" indent="0">
              <a:buNone/>
              <a:defRPr sz="3826"/>
            </a:lvl8pPr>
            <a:lvl9pPr marL="17276052" indent="0">
              <a:buNone/>
              <a:defRPr sz="382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7" y="329574"/>
            <a:ext cx="7406641" cy="1371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7" y="1920261"/>
            <a:ext cx="7406641" cy="5431157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7627631"/>
            <a:ext cx="1920240" cy="43815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5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3" y="7627631"/>
            <a:ext cx="2606043" cy="43815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5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7627631"/>
            <a:ext cx="1920240" cy="43815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5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59496" rtl="0" eaLnBrk="1" latinLnBrk="0" hangingPunct="1">
        <a:spcBef>
          <a:spcPct val="0"/>
        </a:spcBef>
        <a:buNone/>
        <a:defRPr sz="20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619" indent="-1619619" algn="l" defTabSz="2159496" rtl="0" eaLnBrk="1" latinLnBrk="0" hangingPunct="1">
        <a:spcBef>
          <a:spcPct val="20000"/>
        </a:spcBef>
        <a:buFont typeface="Arial"/>
        <a:buChar char="•"/>
        <a:defRPr sz="16588" kern="1200">
          <a:solidFill>
            <a:schemeClr val="tx1"/>
          </a:solidFill>
          <a:latin typeface="+mn-lt"/>
          <a:ea typeface="+mn-ea"/>
          <a:cs typeface="+mn-cs"/>
        </a:defRPr>
      </a:lvl1pPr>
      <a:lvl2pPr marL="3509201" indent="-1349683" algn="l" defTabSz="2159496" rtl="0" eaLnBrk="1" latinLnBrk="0" hangingPunct="1">
        <a:spcBef>
          <a:spcPct val="20000"/>
        </a:spcBef>
        <a:buFont typeface="Arial"/>
        <a:buChar char="–"/>
        <a:defRPr sz="14032" kern="1200">
          <a:solidFill>
            <a:schemeClr val="tx1"/>
          </a:solidFill>
          <a:latin typeface="+mn-lt"/>
          <a:ea typeface="+mn-ea"/>
          <a:cs typeface="+mn-cs"/>
        </a:defRPr>
      </a:lvl2pPr>
      <a:lvl3pPr marL="5398764" indent="-1079738" algn="l" defTabSz="2159496" rtl="0" eaLnBrk="1" latinLnBrk="0" hangingPunct="1">
        <a:spcBef>
          <a:spcPct val="20000"/>
        </a:spcBef>
        <a:buFont typeface="Arial"/>
        <a:buChar char="•"/>
        <a:defRPr sz="11481" kern="1200">
          <a:solidFill>
            <a:schemeClr val="tx1"/>
          </a:solidFill>
          <a:latin typeface="+mn-lt"/>
          <a:ea typeface="+mn-ea"/>
          <a:cs typeface="+mn-cs"/>
        </a:defRPr>
      </a:lvl3pPr>
      <a:lvl4pPr marL="7558259" indent="-1079738" algn="l" defTabSz="2159496" rtl="0" eaLnBrk="1" latinLnBrk="0" hangingPunct="1">
        <a:spcBef>
          <a:spcPct val="20000"/>
        </a:spcBef>
        <a:buFont typeface="Arial"/>
        <a:buChar char="–"/>
        <a:defRPr sz="10211" kern="1200">
          <a:solidFill>
            <a:schemeClr val="tx1"/>
          </a:solidFill>
          <a:latin typeface="+mn-lt"/>
          <a:ea typeface="+mn-ea"/>
          <a:cs typeface="+mn-cs"/>
        </a:defRPr>
      </a:lvl4pPr>
      <a:lvl5pPr marL="9717778" indent="-1079738" algn="l" defTabSz="2159496" rtl="0" eaLnBrk="1" latinLnBrk="0" hangingPunct="1">
        <a:spcBef>
          <a:spcPct val="20000"/>
        </a:spcBef>
        <a:buFont typeface="Arial"/>
        <a:buChar char="»"/>
        <a:defRPr sz="10211" kern="1200">
          <a:solidFill>
            <a:schemeClr val="tx1"/>
          </a:solidFill>
          <a:latin typeface="+mn-lt"/>
          <a:ea typeface="+mn-ea"/>
          <a:cs typeface="+mn-cs"/>
        </a:defRPr>
      </a:lvl5pPr>
      <a:lvl6pPr marL="11877288" indent="-1079738" algn="l" defTabSz="2159496" rtl="0" eaLnBrk="1" latinLnBrk="0" hangingPunct="1">
        <a:spcBef>
          <a:spcPct val="20000"/>
        </a:spcBef>
        <a:buFont typeface="Arial"/>
        <a:buChar char="•"/>
        <a:defRPr sz="10211" kern="1200">
          <a:solidFill>
            <a:schemeClr val="tx1"/>
          </a:solidFill>
          <a:latin typeface="+mn-lt"/>
          <a:ea typeface="+mn-ea"/>
          <a:cs typeface="+mn-cs"/>
        </a:defRPr>
      </a:lvl6pPr>
      <a:lvl7pPr marL="14036795" indent="-1079738" algn="l" defTabSz="2159496" rtl="0" eaLnBrk="1" latinLnBrk="0" hangingPunct="1">
        <a:spcBef>
          <a:spcPct val="20000"/>
        </a:spcBef>
        <a:buFont typeface="Arial"/>
        <a:buChar char="•"/>
        <a:defRPr sz="10211" kern="1200">
          <a:solidFill>
            <a:schemeClr val="tx1"/>
          </a:solidFill>
          <a:latin typeface="+mn-lt"/>
          <a:ea typeface="+mn-ea"/>
          <a:cs typeface="+mn-cs"/>
        </a:defRPr>
      </a:lvl7pPr>
      <a:lvl8pPr marL="16196291" indent="-1079738" algn="l" defTabSz="2159496" rtl="0" eaLnBrk="1" latinLnBrk="0" hangingPunct="1">
        <a:spcBef>
          <a:spcPct val="20000"/>
        </a:spcBef>
        <a:buFont typeface="Arial"/>
        <a:buChar char="•"/>
        <a:defRPr sz="10211" kern="1200">
          <a:solidFill>
            <a:schemeClr val="tx1"/>
          </a:solidFill>
          <a:latin typeface="+mn-lt"/>
          <a:ea typeface="+mn-ea"/>
          <a:cs typeface="+mn-cs"/>
        </a:defRPr>
      </a:lvl8pPr>
      <a:lvl9pPr marL="18355802" indent="-1079738" algn="l" defTabSz="2159496" rtl="0" eaLnBrk="1" latinLnBrk="0" hangingPunct="1">
        <a:spcBef>
          <a:spcPct val="20000"/>
        </a:spcBef>
        <a:buFont typeface="Arial"/>
        <a:buChar char="•"/>
        <a:defRPr sz="102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496" rtl="0" eaLnBrk="1" latinLnBrk="0" hangingPunct="1">
        <a:defRPr sz="8929" kern="1200">
          <a:solidFill>
            <a:schemeClr val="tx1"/>
          </a:solidFill>
          <a:latin typeface="+mn-lt"/>
          <a:ea typeface="+mn-ea"/>
          <a:cs typeface="+mn-cs"/>
        </a:defRPr>
      </a:lvl1pPr>
      <a:lvl2pPr marL="2159496" algn="l" defTabSz="2159496" rtl="0" eaLnBrk="1" latinLnBrk="0" hangingPunct="1">
        <a:defRPr sz="8929" kern="1200">
          <a:solidFill>
            <a:schemeClr val="tx1"/>
          </a:solidFill>
          <a:latin typeface="+mn-lt"/>
          <a:ea typeface="+mn-ea"/>
          <a:cs typeface="+mn-cs"/>
        </a:defRPr>
      </a:lvl2pPr>
      <a:lvl3pPr marL="4319013" algn="l" defTabSz="2159496" rtl="0" eaLnBrk="1" latinLnBrk="0" hangingPunct="1">
        <a:defRPr sz="8929" kern="1200">
          <a:solidFill>
            <a:schemeClr val="tx1"/>
          </a:solidFill>
          <a:latin typeface="+mn-lt"/>
          <a:ea typeface="+mn-ea"/>
          <a:cs typeface="+mn-cs"/>
        </a:defRPr>
      </a:lvl3pPr>
      <a:lvl4pPr marL="6478509" algn="l" defTabSz="2159496" rtl="0" eaLnBrk="1" latinLnBrk="0" hangingPunct="1">
        <a:defRPr sz="8929" kern="1200">
          <a:solidFill>
            <a:schemeClr val="tx1"/>
          </a:solidFill>
          <a:latin typeface="+mn-lt"/>
          <a:ea typeface="+mn-ea"/>
          <a:cs typeface="+mn-cs"/>
        </a:defRPr>
      </a:lvl4pPr>
      <a:lvl5pPr marL="8638003" algn="l" defTabSz="2159496" rtl="0" eaLnBrk="1" latinLnBrk="0" hangingPunct="1">
        <a:defRPr sz="8929" kern="1200">
          <a:solidFill>
            <a:schemeClr val="tx1"/>
          </a:solidFill>
          <a:latin typeface="+mn-lt"/>
          <a:ea typeface="+mn-ea"/>
          <a:cs typeface="+mn-cs"/>
        </a:defRPr>
      </a:lvl5pPr>
      <a:lvl6pPr marL="10797526" algn="l" defTabSz="2159496" rtl="0" eaLnBrk="1" latinLnBrk="0" hangingPunct="1">
        <a:defRPr sz="8929" kern="1200">
          <a:solidFill>
            <a:schemeClr val="tx1"/>
          </a:solidFill>
          <a:latin typeface="+mn-lt"/>
          <a:ea typeface="+mn-ea"/>
          <a:cs typeface="+mn-cs"/>
        </a:defRPr>
      </a:lvl6pPr>
      <a:lvl7pPr marL="12957022" algn="l" defTabSz="2159496" rtl="0" eaLnBrk="1" latinLnBrk="0" hangingPunct="1">
        <a:defRPr sz="8929" kern="1200">
          <a:solidFill>
            <a:schemeClr val="tx1"/>
          </a:solidFill>
          <a:latin typeface="+mn-lt"/>
          <a:ea typeface="+mn-ea"/>
          <a:cs typeface="+mn-cs"/>
        </a:defRPr>
      </a:lvl7pPr>
      <a:lvl8pPr marL="15116538" algn="l" defTabSz="2159496" rtl="0" eaLnBrk="1" latinLnBrk="0" hangingPunct="1">
        <a:defRPr sz="8929" kern="1200">
          <a:solidFill>
            <a:schemeClr val="tx1"/>
          </a:solidFill>
          <a:latin typeface="+mn-lt"/>
          <a:ea typeface="+mn-ea"/>
          <a:cs typeface="+mn-cs"/>
        </a:defRPr>
      </a:lvl8pPr>
      <a:lvl9pPr marL="17276052" algn="l" defTabSz="2159496" rtl="0" eaLnBrk="1" latinLnBrk="0" hangingPunct="1">
        <a:defRPr sz="8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155"/>
          <p:cNvCxnSpPr/>
          <p:nvPr/>
        </p:nvCxnSpPr>
        <p:spPr>
          <a:xfrm>
            <a:off x="3728393" y="6477109"/>
            <a:ext cx="1476079" cy="70357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345167" y="5505713"/>
            <a:ext cx="605098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36599" y="991168"/>
            <a:ext cx="3204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i="1" dirty="0" smtClean="0"/>
              <a:t>fs-</a:t>
            </a:r>
            <a:r>
              <a:rPr lang="en-US" sz="1600" i="1" dirty="0" err="1" smtClean="0"/>
              <a:t>chlD</a:t>
            </a:r>
            <a:r>
              <a:rPr lang="en-US" sz="1600" dirty="0" smtClean="0"/>
              <a:t> gene with a </a:t>
            </a:r>
            <a:r>
              <a:rPr lang="en-US" sz="1600" dirty="0" err="1" smtClean="0"/>
              <a:t>frameshifting</a:t>
            </a:r>
            <a:r>
              <a:rPr lang="en-US" sz="1600" dirty="0" smtClean="0"/>
              <a:t> signal and a </a:t>
            </a:r>
            <a:r>
              <a:rPr lang="en-US" sz="1600" dirty="0" err="1" smtClean="0"/>
              <a:t>frameshift</a:t>
            </a:r>
            <a:r>
              <a:rPr lang="en-US" sz="1600" dirty="0" smtClean="0"/>
              <a:t> mutation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72693" y="1105283"/>
            <a:ext cx="668867" cy="325713"/>
            <a:chOff x="246728" y="489707"/>
            <a:chExt cx="668867" cy="325713"/>
          </a:xfrm>
        </p:grpSpPr>
        <p:sp>
          <p:nvSpPr>
            <p:cNvPr id="76" name="Pentagon 75"/>
            <p:cNvSpPr/>
            <p:nvPr/>
          </p:nvSpPr>
          <p:spPr>
            <a:xfrm>
              <a:off x="246728" y="548612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531057" y="548612"/>
              <a:ext cx="0" cy="266808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onnector 77"/>
            <p:cNvSpPr/>
            <p:nvPr/>
          </p:nvSpPr>
          <p:spPr>
            <a:xfrm>
              <a:off x="578110" y="489707"/>
              <a:ext cx="145216" cy="1452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3783605" y="5700956"/>
            <a:ext cx="0" cy="841248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15" y="1083496"/>
            <a:ext cx="711200" cy="34290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4961324" y="1050808"/>
            <a:ext cx="331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 smtClean="0"/>
              <a:t>Mg_chelatase</a:t>
            </a:r>
            <a:r>
              <a:rPr lang="en-US" sz="1600" dirty="0" smtClean="0"/>
              <a:t> domain (</a:t>
            </a:r>
            <a:r>
              <a:rPr lang="is-IS" sz="1600" dirty="0"/>
              <a:t>PF01078.21</a:t>
            </a:r>
            <a:r>
              <a:rPr lang="en-US" sz="1600" dirty="0" smtClean="0"/>
              <a:t>)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695" y="100777"/>
            <a:ext cx="546100" cy="317500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4928827" y="63041"/>
            <a:ext cx="331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AAA_lid_2 </a:t>
            </a:r>
            <a:r>
              <a:rPr lang="en-US" sz="1600" dirty="0" smtClean="0"/>
              <a:t>domain (</a:t>
            </a:r>
            <a:r>
              <a:rPr lang="nb-NO" sz="1600" dirty="0"/>
              <a:t>PF17863.1</a:t>
            </a:r>
            <a:r>
              <a:rPr lang="en-US" sz="1600" dirty="0" smtClean="0"/>
              <a:t>)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24" y="590194"/>
            <a:ext cx="749300" cy="330200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928827" y="581840"/>
            <a:ext cx="331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VWA_2 </a:t>
            </a:r>
            <a:r>
              <a:rPr lang="en-US" sz="1600" dirty="0" smtClean="0"/>
              <a:t>domain (</a:t>
            </a:r>
            <a:r>
              <a:rPr lang="hr-HR" sz="1600" dirty="0"/>
              <a:t>PF13519.6</a:t>
            </a:r>
            <a:r>
              <a:rPr lang="en-US" sz="1600" dirty="0" smtClean="0"/>
              <a:t>)</a:t>
            </a: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2327363" y="6477109"/>
            <a:ext cx="1476079" cy="70357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187660" y="6728167"/>
            <a:ext cx="486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No</a:t>
            </a:r>
            <a:endParaRPr lang="en-US" sz="1600" b="1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058" y="7211104"/>
            <a:ext cx="4401842" cy="292608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4208122" y="7513078"/>
            <a:ext cx="2862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Long product </a:t>
            </a:r>
            <a:r>
              <a:rPr lang="en-US" sz="1600" dirty="0">
                <a:cs typeface="Courier New"/>
              </a:rPr>
              <a:t>(</a:t>
            </a:r>
            <a:r>
              <a:rPr lang="fi-FI" sz="1600" dirty="0">
                <a:cs typeface="Courier New"/>
              </a:rPr>
              <a:t>679 aa</a:t>
            </a:r>
            <a:r>
              <a:rPr lang="en-US" sz="1600" dirty="0" smtClean="0">
                <a:cs typeface="Courier New"/>
              </a:rPr>
              <a:t>)</a:t>
            </a:r>
          </a:p>
          <a:p>
            <a:pPr algn="ctr"/>
            <a:r>
              <a:rPr lang="en-US" sz="1600" dirty="0" smtClean="0"/>
              <a:t>is similar to the </a:t>
            </a:r>
            <a:r>
              <a:rPr lang="en-US" sz="1600" dirty="0" err="1" smtClean="0"/>
              <a:t>ChlD</a:t>
            </a:r>
            <a:r>
              <a:rPr lang="en-US" sz="1600" dirty="0" smtClean="0"/>
              <a:t> protein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0299" y="7494346"/>
            <a:ext cx="2467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Short product </a:t>
            </a:r>
            <a:r>
              <a:rPr lang="en-US" sz="1600" dirty="0">
                <a:cs typeface="Courier New"/>
              </a:rPr>
              <a:t>(</a:t>
            </a:r>
            <a:r>
              <a:rPr lang="is-IS" sz="1600" dirty="0">
                <a:cs typeface="Courier New"/>
              </a:rPr>
              <a:t>362 aa</a:t>
            </a:r>
            <a:r>
              <a:rPr lang="en-US" sz="1600" dirty="0" smtClean="0">
                <a:cs typeface="Courier New"/>
              </a:rPr>
              <a:t>)</a:t>
            </a:r>
          </a:p>
          <a:p>
            <a:pPr algn="ctr"/>
            <a:r>
              <a:rPr lang="en-US" sz="1600" dirty="0" smtClean="0"/>
              <a:t>is similar to the </a:t>
            </a:r>
            <a:r>
              <a:rPr lang="en-US" sz="1600" dirty="0" err="1" smtClean="0"/>
              <a:t>ChlI</a:t>
            </a:r>
            <a:r>
              <a:rPr lang="en-US" sz="1600" dirty="0" smtClean="0"/>
              <a:t> protein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13" y="3310107"/>
            <a:ext cx="2353586" cy="29260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0723" y="3310107"/>
            <a:ext cx="4389120" cy="292608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1423922" y="1708126"/>
            <a:ext cx="5350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err="1"/>
              <a:t>Synechocystis</a:t>
            </a:r>
            <a:r>
              <a:rPr lang="en-US" sz="1600" b="1" i="1" dirty="0"/>
              <a:t> sp. PCC 6803</a:t>
            </a:r>
            <a:r>
              <a:rPr lang="en-US" sz="1600" b="1" dirty="0"/>
              <a:t> </a:t>
            </a:r>
            <a:r>
              <a:rPr lang="en-US" sz="1600" b="1" dirty="0" smtClean="0"/>
              <a:t>(photosynthetic cyanobacteria)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08337" y="1711078"/>
            <a:ext cx="7981563" cy="27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072105" y="3602715"/>
            <a:ext cx="3558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00" dirty="0"/>
              <a:t>BAA16787.1 </a:t>
            </a:r>
            <a:r>
              <a:rPr lang="mr-IN" sz="1600" dirty="0"/>
              <a:t>–</a:t>
            </a:r>
            <a:r>
              <a:rPr lang="fi-FI" sz="1600" dirty="0"/>
              <a:t> </a:t>
            </a:r>
            <a:r>
              <a:rPr lang="en-US" sz="1600" dirty="0" err="1"/>
              <a:t>ChlD</a:t>
            </a:r>
            <a:r>
              <a:rPr lang="en-US" sz="1600" dirty="0"/>
              <a:t> </a:t>
            </a:r>
            <a:r>
              <a:rPr lang="en-US" sz="1600" dirty="0" smtClean="0"/>
              <a:t>protein</a:t>
            </a:r>
          </a:p>
          <a:p>
            <a:pPr algn="ctr"/>
            <a:r>
              <a:rPr lang="en-US" sz="1600" dirty="0" smtClean="0"/>
              <a:t>(medium </a:t>
            </a:r>
            <a:r>
              <a:rPr lang="en-US" sz="1600" dirty="0"/>
              <a:t>Mg-</a:t>
            </a:r>
            <a:r>
              <a:rPr lang="en-US" sz="1600" dirty="0" err="1"/>
              <a:t>chelatase</a:t>
            </a:r>
            <a:r>
              <a:rPr lang="en-US" sz="1600" dirty="0"/>
              <a:t> </a:t>
            </a:r>
            <a:r>
              <a:rPr lang="en-US" sz="1600" dirty="0" smtClean="0"/>
              <a:t>subunit, </a:t>
            </a:r>
            <a:r>
              <a:rPr lang="nl-NL" sz="1600" dirty="0" smtClean="0"/>
              <a:t>676 </a:t>
            </a:r>
            <a:r>
              <a:rPr lang="nl-NL" sz="1600" dirty="0" err="1"/>
              <a:t>aa</a:t>
            </a:r>
            <a:r>
              <a:rPr lang="en-US" sz="1600" dirty="0"/>
              <a:t>)</a:t>
            </a:r>
            <a:endParaRPr lang="en-US" sz="1600" dirty="0" smtClean="0"/>
          </a:p>
        </p:txBody>
      </p:sp>
      <p:sp>
        <p:nvSpPr>
          <p:cNvPr id="105" name="Rectangle 104"/>
          <p:cNvSpPr/>
          <p:nvPr/>
        </p:nvSpPr>
        <p:spPr>
          <a:xfrm>
            <a:off x="287535" y="3602715"/>
            <a:ext cx="3558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BAA17166.1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 err="1"/>
              <a:t>ChlI</a:t>
            </a:r>
            <a:r>
              <a:rPr lang="en-US" sz="1600" dirty="0"/>
              <a:t> </a:t>
            </a:r>
            <a:r>
              <a:rPr lang="en-US" sz="1600" dirty="0" smtClean="0"/>
              <a:t>protein</a:t>
            </a:r>
          </a:p>
          <a:p>
            <a:pPr algn="ctr"/>
            <a:r>
              <a:rPr lang="en-US" sz="1600" dirty="0" smtClean="0"/>
              <a:t>(small </a:t>
            </a:r>
            <a:r>
              <a:rPr lang="en-US" sz="1600" dirty="0"/>
              <a:t>Mg-</a:t>
            </a:r>
            <a:r>
              <a:rPr lang="en-US" sz="1600" dirty="0" err="1"/>
              <a:t>chelatase</a:t>
            </a:r>
            <a:r>
              <a:rPr lang="en-US" sz="1600" dirty="0"/>
              <a:t> </a:t>
            </a:r>
            <a:r>
              <a:rPr lang="en-US" sz="1600" dirty="0" smtClean="0"/>
              <a:t>subunit, </a:t>
            </a:r>
            <a:r>
              <a:rPr lang="nl-NL" sz="1600" dirty="0" smtClean="0"/>
              <a:t>357 </a:t>
            </a:r>
            <a:r>
              <a:rPr lang="nl-NL" sz="1600" dirty="0" err="1"/>
              <a:t>aa</a:t>
            </a:r>
            <a:r>
              <a:rPr lang="en-US" sz="1600" dirty="0"/>
              <a:t>)</a:t>
            </a:r>
            <a:endParaRPr lang="en-US" sz="1600" dirty="0" smtClean="0"/>
          </a:p>
        </p:txBody>
      </p:sp>
      <p:sp>
        <p:nvSpPr>
          <p:cNvPr id="106" name="Rectangle 105"/>
          <p:cNvSpPr/>
          <p:nvPr/>
        </p:nvSpPr>
        <p:spPr>
          <a:xfrm>
            <a:off x="4018189" y="5145200"/>
            <a:ext cx="12461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fs-</a:t>
            </a:r>
            <a:r>
              <a:rPr lang="en-US" sz="1600" i="1" dirty="0" err="1" smtClean="0"/>
              <a:t>chlD</a:t>
            </a:r>
            <a:r>
              <a:rPr lang="en-US" sz="1600" dirty="0" smtClean="0"/>
              <a:t> gene</a:t>
            </a:r>
            <a:endParaRPr lang="en-US" sz="1600" i="1" dirty="0" smtClean="0"/>
          </a:p>
        </p:txBody>
      </p:sp>
      <p:sp>
        <p:nvSpPr>
          <p:cNvPr id="107" name="Pentagon 106"/>
          <p:cNvSpPr/>
          <p:nvPr/>
        </p:nvSpPr>
        <p:spPr>
          <a:xfrm>
            <a:off x="172693" y="149443"/>
            <a:ext cx="236549" cy="266808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36599" y="77697"/>
            <a:ext cx="3204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small subunit gene (</a:t>
            </a:r>
            <a:r>
              <a:rPr lang="en-US" sz="1600" i="1" dirty="0" err="1" smtClean="0"/>
              <a:t>chlI</a:t>
            </a:r>
            <a:r>
              <a:rPr lang="en-US" sz="1600" dirty="0" smtClean="0"/>
              <a:t>)</a:t>
            </a:r>
          </a:p>
        </p:txBody>
      </p:sp>
      <p:sp>
        <p:nvSpPr>
          <p:cNvPr id="109" name="Pentagon 108"/>
          <p:cNvSpPr/>
          <p:nvPr/>
        </p:nvSpPr>
        <p:spPr>
          <a:xfrm>
            <a:off x="172693" y="612379"/>
            <a:ext cx="668867" cy="266808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936599" y="576506"/>
            <a:ext cx="3204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medium subunit gene (</a:t>
            </a:r>
            <a:r>
              <a:rPr lang="en-US" sz="1600" i="1" dirty="0" err="1" smtClean="0"/>
              <a:t>chlD</a:t>
            </a:r>
            <a:r>
              <a:rPr lang="en-US" sz="1600" dirty="0" smtClean="0"/>
              <a:t>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229816" y="4794623"/>
            <a:ext cx="5350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err="1"/>
              <a:t>Methanocaldococcus</a:t>
            </a:r>
            <a:r>
              <a:rPr lang="en-US" sz="1600" b="1" i="1" dirty="0"/>
              <a:t> sp. FS406-22</a:t>
            </a:r>
            <a:r>
              <a:rPr lang="en-US" sz="1600" b="1" dirty="0" smtClean="0"/>
              <a:t> (archaea)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108337" y="4770822"/>
            <a:ext cx="7981563" cy="27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3472059" y="5326147"/>
            <a:ext cx="668867" cy="325713"/>
            <a:chOff x="246728" y="489707"/>
            <a:chExt cx="668867" cy="325713"/>
          </a:xfrm>
        </p:grpSpPr>
        <p:sp>
          <p:nvSpPr>
            <p:cNvPr id="116" name="Pentagon 115"/>
            <p:cNvSpPr/>
            <p:nvPr/>
          </p:nvSpPr>
          <p:spPr>
            <a:xfrm>
              <a:off x="246728" y="548612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531057" y="548612"/>
              <a:ext cx="0" cy="266808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Connector 117"/>
            <p:cNvSpPr/>
            <p:nvPr/>
          </p:nvSpPr>
          <p:spPr>
            <a:xfrm>
              <a:off x="578110" y="489707"/>
              <a:ext cx="145216" cy="1452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1" name="Straight Connector 120"/>
          <p:cNvCxnSpPr/>
          <p:nvPr/>
        </p:nvCxnSpPr>
        <p:spPr>
          <a:xfrm>
            <a:off x="1345167" y="2405804"/>
            <a:ext cx="605098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Pentagon 139"/>
          <p:cNvSpPr/>
          <p:nvPr/>
        </p:nvSpPr>
        <p:spPr>
          <a:xfrm>
            <a:off x="2312844" y="2272400"/>
            <a:ext cx="236549" cy="266808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Pentagon 140"/>
          <p:cNvSpPr/>
          <p:nvPr/>
        </p:nvSpPr>
        <p:spPr>
          <a:xfrm>
            <a:off x="5229765" y="2276055"/>
            <a:ext cx="668867" cy="266808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14411" y="2071944"/>
            <a:ext cx="11026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 smtClean="0"/>
              <a:t>chlI</a:t>
            </a:r>
            <a:r>
              <a:rPr lang="en-US" sz="1600" dirty="0" smtClean="0"/>
              <a:t> gene</a:t>
            </a:r>
            <a:endParaRPr lang="en-US" sz="1600" i="1" dirty="0" smtClean="0"/>
          </a:p>
        </p:txBody>
      </p:sp>
      <p:sp>
        <p:nvSpPr>
          <p:cNvPr id="143" name="Rectangle 142"/>
          <p:cNvSpPr/>
          <p:nvPr/>
        </p:nvSpPr>
        <p:spPr>
          <a:xfrm>
            <a:off x="5785420" y="2073126"/>
            <a:ext cx="11026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 smtClean="0"/>
              <a:t>chlD</a:t>
            </a:r>
            <a:r>
              <a:rPr lang="en-US" sz="1600" dirty="0" smtClean="0"/>
              <a:t> gene</a:t>
            </a:r>
            <a:endParaRPr lang="en-US" sz="1600" i="1" dirty="0" smtClean="0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2423657" y="2615816"/>
            <a:ext cx="0" cy="58465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529927" y="2615816"/>
            <a:ext cx="0" cy="58465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130789" y="2680829"/>
            <a:ext cx="37748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Transcription + translation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130789" y="5821718"/>
            <a:ext cx="37748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/>
              <a:t>Transcription</a:t>
            </a:r>
            <a:endParaRPr lang="en-US" sz="1600" dirty="0" smtClean="0"/>
          </a:p>
        </p:txBody>
      </p:sp>
      <p:sp>
        <p:nvSpPr>
          <p:cNvPr id="151" name="Rectangle 150"/>
          <p:cNvSpPr/>
          <p:nvPr/>
        </p:nvSpPr>
        <p:spPr>
          <a:xfrm>
            <a:off x="2130789" y="6230835"/>
            <a:ext cx="37748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Translation with </a:t>
            </a:r>
            <a:r>
              <a:rPr lang="en-US" sz="1600" dirty="0" err="1" smtClean="0"/>
              <a:t>frameshifting</a:t>
            </a:r>
            <a:endParaRPr lang="en-US" sz="1600" dirty="0" smtClean="0"/>
          </a:p>
        </p:txBody>
      </p:sp>
      <p:sp>
        <p:nvSpPr>
          <p:cNvPr id="158" name="Rectangle 157"/>
          <p:cNvSpPr/>
          <p:nvPr/>
        </p:nvSpPr>
        <p:spPr>
          <a:xfrm>
            <a:off x="4824658" y="6728167"/>
            <a:ext cx="605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Yes</a:t>
            </a:r>
            <a:endParaRPr lang="en-US" sz="16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r="48731"/>
          <a:stretch/>
        </p:blipFill>
        <p:spPr>
          <a:xfrm>
            <a:off x="907113" y="7212522"/>
            <a:ext cx="225678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122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158</cp:revision>
  <cp:lastPrinted>2019-11-23T15:13:34Z</cp:lastPrinted>
  <dcterms:created xsi:type="dcterms:W3CDTF">2017-02-21T13:00:32Z</dcterms:created>
  <dcterms:modified xsi:type="dcterms:W3CDTF">2019-11-23T15:17:44Z</dcterms:modified>
</cp:coreProperties>
</file>