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5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094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1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85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35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81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30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78" algn="l" defTabSz="3385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71" autoAdjust="0"/>
  </p:normalViewPr>
  <p:slideViewPr>
    <p:cSldViewPr snapToGrid="0" snapToObjects="1">
      <p:cViewPr>
        <p:scale>
          <a:sx n="150" d="100"/>
          <a:sy n="150" d="100"/>
        </p:scale>
        <p:origin x="1936" y="1680"/>
      </p:cViewPr>
      <p:guideLst>
        <p:guide orient="horz" pos="1009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6838" y="1143000"/>
            <a:ext cx="7051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590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786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983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3179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377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573" algn="l" defTabSz="914394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6838" y="1143000"/>
            <a:ext cx="7051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" y="994205"/>
            <a:ext cx="6217920" cy="686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5" y="1813562"/>
            <a:ext cx="5120641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2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8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5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3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08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2" y="128168"/>
            <a:ext cx="1645920" cy="27307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4" y="128168"/>
            <a:ext cx="4815840" cy="27307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3" y="2056560"/>
            <a:ext cx="6217920" cy="63563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3" y="1356472"/>
            <a:ext cx="6217920" cy="700086"/>
          </a:xfrm>
        </p:spPr>
        <p:txBody>
          <a:bodyPr anchor="b"/>
          <a:lstStyle>
            <a:lvl1pPr marL="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1pPr>
            <a:lvl2pPr marL="376074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2pPr>
            <a:lvl3pPr marL="75215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28224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50429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880375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225644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632526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3008601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4" y="746768"/>
            <a:ext cx="3230881" cy="2112116"/>
          </a:xfrm>
        </p:spPr>
        <p:txBody>
          <a:bodyPr/>
          <a:lstStyle>
            <a:lvl1pPr>
              <a:defRPr sz="2444"/>
            </a:lvl1pPr>
            <a:lvl2pPr>
              <a:defRPr sz="1999"/>
            </a:lvl2pPr>
            <a:lvl3pPr>
              <a:defRPr sz="1777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4" y="746768"/>
            <a:ext cx="3230881" cy="2112116"/>
          </a:xfrm>
        </p:spPr>
        <p:txBody>
          <a:bodyPr/>
          <a:lstStyle>
            <a:lvl1pPr>
              <a:defRPr sz="2444"/>
            </a:lvl1pPr>
            <a:lvl2pPr>
              <a:defRPr sz="1999"/>
            </a:lvl2pPr>
            <a:lvl3pPr>
              <a:defRPr sz="1777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9" y="716392"/>
            <a:ext cx="3232151" cy="298555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76074" indent="0">
              <a:buNone/>
              <a:defRPr sz="1777" b="1"/>
            </a:lvl2pPr>
            <a:lvl3pPr marL="752151" indent="0">
              <a:buNone/>
              <a:defRPr sz="1555" b="1"/>
            </a:lvl3pPr>
            <a:lvl4pPr marL="1128224" indent="0">
              <a:buNone/>
              <a:defRPr sz="1333" b="1"/>
            </a:lvl4pPr>
            <a:lvl5pPr marL="1504297" indent="0">
              <a:buNone/>
              <a:defRPr sz="1333" b="1"/>
            </a:lvl5pPr>
            <a:lvl6pPr marL="1880375" indent="0">
              <a:buNone/>
              <a:defRPr sz="1333" b="1"/>
            </a:lvl6pPr>
            <a:lvl7pPr marL="2256449" indent="0">
              <a:buNone/>
              <a:defRPr sz="1333" b="1"/>
            </a:lvl7pPr>
            <a:lvl8pPr marL="2632526" indent="0">
              <a:buNone/>
              <a:defRPr sz="1333" b="1"/>
            </a:lvl8pPr>
            <a:lvl9pPr marL="3008601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9" y="1014942"/>
            <a:ext cx="3232151" cy="1843938"/>
          </a:xfrm>
        </p:spPr>
        <p:txBody>
          <a:bodyPr/>
          <a:lstStyle>
            <a:lvl1pPr>
              <a:defRPr sz="1999"/>
            </a:lvl1pPr>
            <a:lvl2pPr>
              <a:defRPr sz="1777"/>
            </a:lvl2pPr>
            <a:lvl3pPr>
              <a:defRPr sz="1555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5" y="716392"/>
            <a:ext cx="3233421" cy="298555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76074" indent="0">
              <a:buNone/>
              <a:defRPr sz="1777" b="1"/>
            </a:lvl2pPr>
            <a:lvl3pPr marL="752151" indent="0">
              <a:buNone/>
              <a:defRPr sz="1555" b="1"/>
            </a:lvl3pPr>
            <a:lvl4pPr marL="1128224" indent="0">
              <a:buNone/>
              <a:defRPr sz="1333" b="1"/>
            </a:lvl4pPr>
            <a:lvl5pPr marL="1504297" indent="0">
              <a:buNone/>
              <a:defRPr sz="1333" b="1"/>
            </a:lvl5pPr>
            <a:lvl6pPr marL="1880375" indent="0">
              <a:buNone/>
              <a:defRPr sz="1333" b="1"/>
            </a:lvl6pPr>
            <a:lvl7pPr marL="2256449" indent="0">
              <a:buNone/>
              <a:defRPr sz="1333" b="1"/>
            </a:lvl7pPr>
            <a:lvl8pPr marL="2632526" indent="0">
              <a:buNone/>
              <a:defRPr sz="1333" b="1"/>
            </a:lvl8pPr>
            <a:lvl9pPr marL="3008601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5" y="1014942"/>
            <a:ext cx="3233421" cy="1843938"/>
          </a:xfrm>
        </p:spPr>
        <p:txBody>
          <a:bodyPr/>
          <a:lstStyle>
            <a:lvl1pPr>
              <a:defRPr sz="1999"/>
            </a:lvl1pPr>
            <a:lvl2pPr>
              <a:defRPr sz="1777"/>
            </a:lvl2pPr>
            <a:lvl3pPr>
              <a:defRPr sz="1555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127425"/>
            <a:ext cx="2406651" cy="542291"/>
          </a:xfrm>
        </p:spPr>
        <p:txBody>
          <a:bodyPr anchor="b"/>
          <a:lstStyle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6" y="127428"/>
            <a:ext cx="4089401" cy="2731454"/>
          </a:xfrm>
        </p:spPr>
        <p:txBody>
          <a:bodyPr/>
          <a:lstStyle>
            <a:lvl1pPr>
              <a:defRPr sz="2888"/>
            </a:lvl1pPr>
            <a:lvl2pPr>
              <a:defRPr sz="2444"/>
            </a:lvl2pPr>
            <a:lvl3pPr>
              <a:defRPr sz="1999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669719"/>
            <a:ext cx="2406651" cy="2189163"/>
          </a:xfrm>
        </p:spPr>
        <p:txBody>
          <a:bodyPr/>
          <a:lstStyle>
            <a:lvl1pPr marL="0" indent="0">
              <a:buNone/>
              <a:defRPr sz="1111"/>
            </a:lvl1pPr>
            <a:lvl2pPr marL="376074" indent="0">
              <a:buNone/>
              <a:defRPr sz="888"/>
            </a:lvl2pPr>
            <a:lvl3pPr marL="752151" indent="0">
              <a:buNone/>
              <a:defRPr sz="666"/>
            </a:lvl3pPr>
            <a:lvl4pPr marL="1128224" indent="0">
              <a:buNone/>
              <a:defRPr sz="666"/>
            </a:lvl4pPr>
            <a:lvl5pPr marL="1504297" indent="0">
              <a:buNone/>
              <a:defRPr sz="666"/>
            </a:lvl5pPr>
            <a:lvl6pPr marL="1880375" indent="0">
              <a:buNone/>
              <a:defRPr sz="666"/>
            </a:lvl6pPr>
            <a:lvl7pPr marL="2256449" indent="0">
              <a:buNone/>
              <a:defRPr sz="666"/>
            </a:lvl7pPr>
            <a:lvl8pPr marL="2632526" indent="0">
              <a:buNone/>
              <a:defRPr sz="666"/>
            </a:lvl8pPr>
            <a:lvl9pPr marL="3008601" indent="0">
              <a:buNone/>
              <a:defRPr sz="6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2240287"/>
            <a:ext cx="4389120" cy="264475"/>
          </a:xfrm>
        </p:spPr>
        <p:txBody>
          <a:bodyPr anchor="b"/>
          <a:lstStyle>
            <a:lvl1pPr algn="l">
              <a:defRPr sz="177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285963"/>
            <a:ext cx="4389120" cy="1920240"/>
          </a:xfrm>
        </p:spPr>
        <p:txBody>
          <a:bodyPr/>
          <a:lstStyle>
            <a:lvl1pPr marL="0" indent="0">
              <a:buNone/>
              <a:defRPr sz="2888"/>
            </a:lvl1pPr>
            <a:lvl2pPr marL="376074" indent="0">
              <a:buNone/>
              <a:defRPr sz="2444"/>
            </a:lvl2pPr>
            <a:lvl3pPr marL="752151" indent="0">
              <a:buNone/>
              <a:defRPr sz="1999"/>
            </a:lvl3pPr>
            <a:lvl4pPr marL="1128224" indent="0">
              <a:buNone/>
              <a:defRPr sz="1777"/>
            </a:lvl4pPr>
            <a:lvl5pPr marL="1504297" indent="0">
              <a:buNone/>
              <a:defRPr sz="1777"/>
            </a:lvl5pPr>
            <a:lvl6pPr marL="1880375" indent="0">
              <a:buNone/>
              <a:defRPr sz="1777"/>
            </a:lvl6pPr>
            <a:lvl7pPr marL="2256449" indent="0">
              <a:buNone/>
              <a:defRPr sz="1777"/>
            </a:lvl7pPr>
            <a:lvl8pPr marL="2632526" indent="0">
              <a:buNone/>
              <a:defRPr sz="1777"/>
            </a:lvl8pPr>
            <a:lvl9pPr marL="3008601" indent="0">
              <a:buNone/>
              <a:defRPr sz="177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2504762"/>
            <a:ext cx="4389120" cy="375603"/>
          </a:xfrm>
        </p:spPr>
        <p:txBody>
          <a:bodyPr/>
          <a:lstStyle>
            <a:lvl1pPr marL="0" indent="0">
              <a:buNone/>
              <a:defRPr sz="1111"/>
            </a:lvl1pPr>
            <a:lvl2pPr marL="376074" indent="0">
              <a:buNone/>
              <a:defRPr sz="888"/>
            </a:lvl2pPr>
            <a:lvl3pPr marL="752151" indent="0">
              <a:buNone/>
              <a:defRPr sz="666"/>
            </a:lvl3pPr>
            <a:lvl4pPr marL="1128224" indent="0">
              <a:buNone/>
              <a:defRPr sz="666"/>
            </a:lvl4pPr>
            <a:lvl5pPr marL="1504297" indent="0">
              <a:buNone/>
              <a:defRPr sz="666"/>
            </a:lvl5pPr>
            <a:lvl6pPr marL="1880375" indent="0">
              <a:buNone/>
              <a:defRPr sz="666"/>
            </a:lvl6pPr>
            <a:lvl7pPr marL="2256449" indent="0">
              <a:buNone/>
              <a:defRPr sz="666"/>
            </a:lvl7pPr>
            <a:lvl8pPr marL="2632526" indent="0">
              <a:buNone/>
              <a:defRPr sz="666"/>
            </a:lvl8pPr>
            <a:lvl9pPr marL="3008601" indent="0">
              <a:buNone/>
              <a:defRPr sz="6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5" y="128169"/>
            <a:ext cx="6583681" cy="533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5" y="746768"/>
            <a:ext cx="6583681" cy="211211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966301"/>
            <a:ext cx="1706880" cy="1703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2966301"/>
            <a:ext cx="2316481" cy="1703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966301"/>
            <a:ext cx="1706880" cy="1703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074" rtl="0" eaLnBrk="1" latinLnBrk="0" hangingPunct="1">
        <a:spcBef>
          <a:spcPct val="0"/>
        </a:spcBef>
        <a:buNone/>
        <a:defRPr sz="3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2055" indent="-282055" algn="l" defTabSz="376074" rtl="0" eaLnBrk="1" latinLnBrk="0" hangingPunct="1">
        <a:spcBef>
          <a:spcPct val="20000"/>
        </a:spcBef>
        <a:buFont typeface="Arial"/>
        <a:buChar char="•"/>
        <a:defRPr sz="2888" kern="1200">
          <a:solidFill>
            <a:schemeClr val="tx1"/>
          </a:solidFill>
          <a:latin typeface="+mn-lt"/>
          <a:ea typeface="+mn-ea"/>
          <a:cs typeface="+mn-cs"/>
        </a:defRPr>
      </a:lvl1pPr>
      <a:lvl2pPr marL="611123" indent="-235045" algn="l" defTabSz="376074" rtl="0" eaLnBrk="1" latinLnBrk="0" hangingPunct="1">
        <a:spcBef>
          <a:spcPct val="20000"/>
        </a:spcBef>
        <a:buFont typeface="Arial"/>
        <a:buChar char="–"/>
        <a:defRPr sz="2444" kern="1200">
          <a:solidFill>
            <a:schemeClr val="tx1"/>
          </a:solidFill>
          <a:latin typeface="+mn-lt"/>
          <a:ea typeface="+mn-ea"/>
          <a:cs typeface="+mn-cs"/>
        </a:defRPr>
      </a:lvl2pPr>
      <a:lvl3pPr marL="940187" indent="-188035" algn="l" defTabSz="376074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316260" indent="-188035" algn="l" defTabSz="376074" rtl="0" eaLnBrk="1" latinLnBrk="0" hangingPunct="1">
        <a:spcBef>
          <a:spcPct val="20000"/>
        </a:spcBef>
        <a:buFont typeface="Arial"/>
        <a:buChar char="–"/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692339" indent="-188035" algn="l" defTabSz="376074" rtl="0" eaLnBrk="1" latinLnBrk="0" hangingPunct="1">
        <a:spcBef>
          <a:spcPct val="20000"/>
        </a:spcBef>
        <a:buFont typeface="Arial"/>
        <a:buChar char="»"/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068414" indent="-188035" algn="l" defTabSz="376074" rtl="0" eaLnBrk="1" latinLnBrk="0" hangingPunct="1">
        <a:spcBef>
          <a:spcPct val="20000"/>
        </a:spcBef>
        <a:buFont typeface="Arial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444490" indent="-188035" algn="l" defTabSz="376074" rtl="0" eaLnBrk="1" latinLnBrk="0" hangingPunct="1">
        <a:spcBef>
          <a:spcPct val="20000"/>
        </a:spcBef>
        <a:buFont typeface="Arial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2820563" indent="-188035" algn="l" defTabSz="376074" rtl="0" eaLnBrk="1" latinLnBrk="0" hangingPunct="1">
        <a:spcBef>
          <a:spcPct val="20000"/>
        </a:spcBef>
        <a:buFont typeface="Arial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196639" indent="-188035" algn="l" defTabSz="376074" rtl="0" eaLnBrk="1" latinLnBrk="0" hangingPunct="1">
        <a:spcBef>
          <a:spcPct val="20000"/>
        </a:spcBef>
        <a:buFont typeface="Arial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1pPr>
      <a:lvl2pPr marL="376074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2pPr>
      <a:lvl3pPr marL="752151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128224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504297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1880375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256449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632526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008601" algn="l" defTabSz="376074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51470"/>
              </p:ext>
            </p:extLst>
          </p:nvPr>
        </p:nvGraphicFramePr>
        <p:xfrm>
          <a:off x="50802" y="83608"/>
          <a:ext cx="7200232" cy="3017833"/>
        </p:xfrm>
        <a:graphic>
          <a:graphicData uri="http://schemas.openxmlformats.org/drawingml/2006/table">
            <a:tbl>
              <a:tblPr/>
              <a:tblGrid>
                <a:gridCol w="610986"/>
                <a:gridCol w="1513366"/>
                <a:gridCol w="1015176"/>
                <a:gridCol w="1015176"/>
                <a:gridCol w="1015176"/>
                <a:gridCol w="1015176"/>
                <a:gridCol w="1015176"/>
              </a:tblGrid>
              <a:tr h="613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Domain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Phylum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number of genomes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Genomes with medium subunit genes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 of medium subunit genes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Genomes with frameshifted chlD genes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 of frameshifted chlD genes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Archaea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Euryarchaeota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153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Crenarchaeota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Thaumarchaeota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Bacteria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Proteobacteria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321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504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Actinobacteria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1024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539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778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Chloroflexi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Spirochaetes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Firmicutes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1215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Bacteroidetes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569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Cyanobacteria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Other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361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54"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5616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1207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1685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166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168</a:t>
                      </a:r>
                    </a:p>
                  </a:txBody>
                  <a:tcPr marL="12522" marR="12522" marT="12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101</Words>
  <Application>Microsoft Macintosh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68</cp:revision>
  <dcterms:created xsi:type="dcterms:W3CDTF">2017-02-21T13:00:32Z</dcterms:created>
  <dcterms:modified xsi:type="dcterms:W3CDTF">2019-08-14T18:41:43Z</dcterms:modified>
</cp:coreProperties>
</file>