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223125" cy="3382963"/>
  <p:notesSz cx="6858000" cy="9144000"/>
  <p:defaultTextStyle>
    <a:defPPr>
      <a:defRPr lang="en-US"/>
    </a:defPPr>
    <a:lvl1pPr marL="0" algn="l" defTabSz="245379" rtl="0" eaLnBrk="1" latinLnBrk="0" hangingPunct="1">
      <a:defRPr sz="1015" kern="1200">
        <a:solidFill>
          <a:schemeClr val="tx1"/>
        </a:solidFill>
        <a:latin typeface="+mn-lt"/>
        <a:ea typeface="+mn-ea"/>
        <a:cs typeface="+mn-cs"/>
      </a:defRPr>
    </a:lvl1pPr>
    <a:lvl2pPr marL="245379" algn="l" defTabSz="245379" rtl="0" eaLnBrk="1" latinLnBrk="0" hangingPunct="1">
      <a:defRPr sz="1015" kern="1200">
        <a:solidFill>
          <a:schemeClr val="tx1"/>
        </a:solidFill>
        <a:latin typeface="+mn-lt"/>
        <a:ea typeface="+mn-ea"/>
        <a:cs typeface="+mn-cs"/>
      </a:defRPr>
    </a:lvl2pPr>
    <a:lvl3pPr marL="490759" algn="l" defTabSz="245379" rtl="0" eaLnBrk="1" latinLnBrk="0" hangingPunct="1">
      <a:defRPr sz="1015" kern="1200">
        <a:solidFill>
          <a:schemeClr val="tx1"/>
        </a:solidFill>
        <a:latin typeface="+mn-lt"/>
        <a:ea typeface="+mn-ea"/>
        <a:cs typeface="+mn-cs"/>
      </a:defRPr>
    </a:lvl3pPr>
    <a:lvl4pPr marL="736138" algn="l" defTabSz="245379" rtl="0" eaLnBrk="1" latinLnBrk="0" hangingPunct="1">
      <a:defRPr sz="1015" kern="1200">
        <a:solidFill>
          <a:schemeClr val="tx1"/>
        </a:solidFill>
        <a:latin typeface="+mn-lt"/>
        <a:ea typeface="+mn-ea"/>
        <a:cs typeface="+mn-cs"/>
      </a:defRPr>
    </a:lvl4pPr>
    <a:lvl5pPr marL="981516" algn="l" defTabSz="245379" rtl="0" eaLnBrk="1" latinLnBrk="0" hangingPunct="1">
      <a:defRPr sz="1015" kern="1200">
        <a:solidFill>
          <a:schemeClr val="tx1"/>
        </a:solidFill>
        <a:latin typeface="+mn-lt"/>
        <a:ea typeface="+mn-ea"/>
        <a:cs typeface="+mn-cs"/>
      </a:defRPr>
    </a:lvl5pPr>
    <a:lvl6pPr marL="1226897" algn="l" defTabSz="245379" rtl="0" eaLnBrk="1" latinLnBrk="0" hangingPunct="1">
      <a:defRPr sz="1015" kern="1200">
        <a:solidFill>
          <a:schemeClr val="tx1"/>
        </a:solidFill>
        <a:latin typeface="+mn-lt"/>
        <a:ea typeface="+mn-ea"/>
        <a:cs typeface="+mn-cs"/>
      </a:defRPr>
    </a:lvl6pPr>
    <a:lvl7pPr marL="1472276" algn="l" defTabSz="245379" rtl="0" eaLnBrk="1" latinLnBrk="0" hangingPunct="1">
      <a:defRPr sz="1015" kern="1200">
        <a:solidFill>
          <a:schemeClr val="tx1"/>
        </a:solidFill>
        <a:latin typeface="+mn-lt"/>
        <a:ea typeface="+mn-ea"/>
        <a:cs typeface="+mn-cs"/>
      </a:defRPr>
    </a:lvl7pPr>
    <a:lvl8pPr marL="1717656" algn="l" defTabSz="245379" rtl="0" eaLnBrk="1" latinLnBrk="0" hangingPunct="1">
      <a:defRPr sz="1015" kern="1200">
        <a:solidFill>
          <a:schemeClr val="tx1"/>
        </a:solidFill>
        <a:latin typeface="+mn-lt"/>
        <a:ea typeface="+mn-ea"/>
        <a:cs typeface="+mn-cs"/>
      </a:defRPr>
    </a:lvl8pPr>
    <a:lvl9pPr marL="1963037" algn="l" defTabSz="245379" rtl="0" eaLnBrk="1" latinLnBrk="0" hangingPunct="1">
      <a:defRPr sz="10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7" userDrawn="1">
          <p15:clr>
            <a:srgbClr val="A4A3A4"/>
          </p15:clr>
        </p15:guide>
        <p15:guide id="2" pos="22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7"/>
    <p:restoredTop sz="96271" autoAdjust="0"/>
  </p:normalViewPr>
  <p:slideViewPr>
    <p:cSldViewPr snapToGrid="0" snapToObjects="1">
      <p:cViewPr>
        <p:scale>
          <a:sx n="150" d="100"/>
          <a:sy n="150" d="100"/>
        </p:scale>
        <p:origin x="560" y="1088"/>
      </p:cViewPr>
      <p:guideLst>
        <p:guide orient="horz" pos="1067"/>
        <p:guide pos="22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739" y="1050918"/>
            <a:ext cx="6139655" cy="7251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3474" y="1917015"/>
            <a:ext cx="5056188" cy="86453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7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5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32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10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88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65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43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2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6767" y="135479"/>
            <a:ext cx="1625204" cy="28864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163" y="135479"/>
            <a:ext cx="4755223" cy="28864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581" y="2173872"/>
            <a:ext cx="6139655" cy="671896"/>
          </a:xfrm>
        </p:spPr>
        <p:txBody>
          <a:bodyPr anchor="t"/>
          <a:lstStyle>
            <a:lvl1pPr algn="l">
              <a:defRPr sz="5119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581" y="1433849"/>
            <a:ext cx="6139655" cy="740022"/>
          </a:xfrm>
        </p:spPr>
        <p:txBody>
          <a:bodyPr anchor="b"/>
          <a:lstStyle>
            <a:lvl1pPr marL="0" indent="0">
              <a:buNone/>
              <a:defRPr sz="2731">
                <a:solidFill>
                  <a:schemeClr val="tx1">
                    <a:tint val="75000"/>
                  </a:schemeClr>
                </a:solidFill>
              </a:defRPr>
            </a:lvl1pPr>
            <a:lvl2pPr marL="577614" indent="0">
              <a:buNone/>
              <a:defRPr sz="2389">
                <a:solidFill>
                  <a:schemeClr val="tx1">
                    <a:tint val="75000"/>
                  </a:schemeClr>
                </a:solidFill>
              </a:defRPr>
            </a:lvl2pPr>
            <a:lvl3pPr marL="1155233" indent="0">
              <a:buNone/>
              <a:defRPr sz="2047">
                <a:solidFill>
                  <a:schemeClr val="tx1">
                    <a:tint val="75000"/>
                  </a:schemeClr>
                </a:solidFill>
              </a:defRPr>
            </a:lvl3pPr>
            <a:lvl4pPr marL="1732846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4pPr>
            <a:lvl5pPr marL="2310459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5pPr>
            <a:lvl6pPr marL="288808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6pPr>
            <a:lvl7pPr marL="3465695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7pPr>
            <a:lvl8pPr marL="4043314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8pPr>
            <a:lvl9pPr marL="4620932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161" y="789366"/>
            <a:ext cx="3190214" cy="2232599"/>
          </a:xfrm>
        </p:spPr>
        <p:txBody>
          <a:bodyPr/>
          <a:lstStyle>
            <a:lvl1pPr>
              <a:defRPr sz="3754"/>
            </a:lvl1pPr>
            <a:lvl2pPr>
              <a:defRPr sz="3071"/>
            </a:lvl2pPr>
            <a:lvl3pPr>
              <a:defRPr sz="2731"/>
            </a:lvl3pPr>
            <a:lvl4pPr>
              <a:defRPr sz="2389"/>
            </a:lvl4pPr>
            <a:lvl5pPr>
              <a:defRPr sz="2389"/>
            </a:lvl5pPr>
            <a:lvl6pPr>
              <a:defRPr sz="2389"/>
            </a:lvl6pPr>
            <a:lvl7pPr>
              <a:defRPr sz="2389"/>
            </a:lvl7pPr>
            <a:lvl8pPr>
              <a:defRPr sz="2389"/>
            </a:lvl8pPr>
            <a:lvl9pPr>
              <a:defRPr sz="238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1761" y="789366"/>
            <a:ext cx="3190214" cy="2232599"/>
          </a:xfrm>
        </p:spPr>
        <p:txBody>
          <a:bodyPr/>
          <a:lstStyle>
            <a:lvl1pPr>
              <a:defRPr sz="3754"/>
            </a:lvl1pPr>
            <a:lvl2pPr>
              <a:defRPr sz="3071"/>
            </a:lvl2pPr>
            <a:lvl3pPr>
              <a:defRPr sz="2731"/>
            </a:lvl3pPr>
            <a:lvl4pPr>
              <a:defRPr sz="2389"/>
            </a:lvl4pPr>
            <a:lvl5pPr>
              <a:defRPr sz="2389"/>
            </a:lvl5pPr>
            <a:lvl6pPr>
              <a:defRPr sz="2389"/>
            </a:lvl6pPr>
            <a:lvl7pPr>
              <a:defRPr sz="2389"/>
            </a:lvl7pPr>
            <a:lvl8pPr>
              <a:defRPr sz="2389"/>
            </a:lvl8pPr>
            <a:lvl9pPr>
              <a:defRPr sz="238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65" y="757256"/>
            <a:ext cx="3191469" cy="315585"/>
          </a:xfrm>
        </p:spPr>
        <p:txBody>
          <a:bodyPr anchor="b"/>
          <a:lstStyle>
            <a:lvl1pPr marL="0" indent="0">
              <a:buNone/>
              <a:defRPr sz="3071" b="1"/>
            </a:lvl1pPr>
            <a:lvl2pPr marL="577614" indent="0">
              <a:buNone/>
              <a:defRPr sz="2731" b="1"/>
            </a:lvl2pPr>
            <a:lvl3pPr marL="1155233" indent="0">
              <a:buNone/>
              <a:defRPr sz="2389" b="1"/>
            </a:lvl3pPr>
            <a:lvl4pPr marL="1732846" indent="0">
              <a:buNone/>
              <a:defRPr sz="2047" b="1"/>
            </a:lvl4pPr>
            <a:lvl5pPr marL="2310459" indent="0">
              <a:buNone/>
              <a:defRPr sz="2047" b="1"/>
            </a:lvl5pPr>
            <a:lvl6pPr marL="2888080" indent="0">
              <a:buNone/>
              <a:defRPr sz="2047" b="1"/>
            </a:lvl6pPr>
            <a:lvl7pPr marL="3465695" indent="0">
              <a:buNone/>
              <a:defRPr sz="2047" b="1"/>
            </a:lvl7pPr>
            <a:lvl8pPr marL="4043314" indent="0">
              <a:buNone/>
              <a:defRPr sz="2047" b="1"/>
            </a:lvl8pPr>
            <a:lvl9pPr marL="4620932" indent="0">
              <a:buNone/>
              <a:defRPr sz="204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165" y="1072840"/>
            <a:ext cx="3191469" cy="1949121"/>
          </a:xfrm>
        </p:spPr>
        <p:txBody>
          <a:bodyPr/>
          <a:lstStyle>
            <a:lvl1pPr>
              <a:defRPr sz="3071"/>
            </a:lvl1pPr>
            <a:lvl2pPr>
              <a:defRPr sz="2731"/>
            </a:lvl2pPr>
            <a:lvl3pPr>
              <a:defRPr sz="2389"/>
            </a:lvl3pPr>
            <a:lvl4pPr>
              <a:defRPr sz="2047"/>
            </a:lvl4pPr>
            <a:lvl5pPr>
              <a:defRPr sz="2047"/>
            </a:lvl5pPr>
            <a:lvl6pPr>
              <a:defRPr sz="2047"/>
            </a:lvl6pPr>
            <a:lvl7pPr>
              <a:defRPr sz="2047"/>
            </a:lvl7pPr>
            <a:lvl8pPr>
              <a:defRPr sz="2047"/>
            </a:lvl8pPr>
            <a:lvl9pPr>
              <a:defRPr sz="204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9251" y="757256"/>
            <a:ext cx="3192722" cy="315585"/>
          </a:xfrm>
        </p:spPr>
        <p:txBody>
          <a:bodyPr anchor="b"/>
          <a:lstStyle>
            <a:lvl1pPr marL="0" indent="0">
              <a:buNone/>
              <a:defRPr sz="3071" b="1"/>
            </a:lvl1pPr>
            <a:lvl2pPr marL="577614" indent="0">
              <a:buNone/>
              <a:defRPr sz="2731" b="1"/>
            </a:lvl2pPr>
            <a:lvl3pPr marL="1155233" indent="0">
              <a:buNone/>
              <a:defRPr sz="2389" b="1"/>
            </a:lvl3pPr>
            <a:lvl4pPr marL="1732846" indent="0">
              <a:buNone/>
              <a:defRPr sz="2047" b="1"/>
            </a:lvl4pPr>
            <a:lvl5pPr marL="2310459" indent="0">
              <a:buNone/>
              <a:defRPr sz="2047" b="1"/>
            </a:lvl5pPr>
            <a:lvl6pPr marL="2888080" indent="0">
              <a:buNone/>
              <a:defRPr sz="2047" b="1"/>
            </a:lvl6pPr>
            <a:lvl7pPr marL="3465695" indent="0">
              <a:buNone/>
              <a:defRPr sz="2047" b="1"/>
            </a:lvl7pPr>
            <a:lvl8pPr marL="4043314" indent="0">
              <a:buNone/>
              <a:defRPr sz="2047" b="1"/>
            </a:lvl8pPr>
            <a:lvl9pPr marL="4620932" indent="0">
              <a:buNone/>
              <a:defRPr sz="204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69251" y="1072840"/>
            <a:ext cx="3192722" cy="1949121"/>
          </a:xfrm>
        </p:spPr>
        <p:txBody>
          <a:bodyPr/>
          <a:lstStyle>
            <a:lvl1pPr>
              <a:defRPr sz="3071"/>
            </a:lvl1pPr>
            <a:lvl2pPr>
              <a:defRPr sz="2731"/>
            </a:lvl2pPr>
            <a:lvl3pPr>
              <a:defRPr sz="2389"/>
            </a:lvl3pPr>
            <a:lvl4pPr>
              <a:defRPr sz="2047"/>
            </a:lvl4pPr>
            <a:lvl5pPr>
              <a:defRPr sz="2047"/>
            </a:lvl5pPr>
            <a:lvl6pPr>
              <a:defRPr sz="2047"/>
            </a:lvl6pPr>
            <a:lvl7pPr>
              <a:defRPr sz="2047"/>
            </a:lvl7pPr>
            <a:lvl8pPr>
              <a:defRPr sz="2047"/>
            </a:lvl8pPr>
            <a:lvl9pPr>
              <a:defRPr sz="204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62" y="134699"/>
            <a:ext cx="2376358" cy="573223"/>
          </a:xfrm>
        </p:spPr>
        <p:txBody>
          <a:bodyPr anchor="b"/>
          <a:lstStyle>
            <a:lvl1pPr algn="l">
              <a:defRPr sz="2731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4047" y="134697"/>
            <a:ext cx="4037928" cy="2887264"/>
          </a:xfrm>
        </p:spPr>
        <p:txBody>
          <a:bodyPr/>
          <a:lstStyle>
            <a:lvl1pPr>
              <a:defRPr sz="4437"/>
            </a:lvl1pPr>
            <a:lvl2pPr>
              <a:defRPr sz="3754"/>
            </a:lvl2pPr>
            <a:lvl3pPr>
              <a:defRPr sz="3071"/>
            </a:lvl3pPr>
            <a:lvl4pPr>
              <a:defRPr sz="2731"/>
            </a:lvl4pPr>
            <a:lvl5pPr>
              <a:defRPr sz="2731"/>
            </a:lvl5pPr>
            <a:lvl6pPr>
              <a:defRPr sz="2731"/>
            </a:lvl6pPr>
            <a:lvl7pPr>
              <a:defRPr sz="2731"/>
            </a:lvl7pPr>
            <a:lvl8pPr>
              <a:defRPr sz="2731"/>
            </a:lvl8pPr>
            <a:lvl9pPr>
              <a:defRPr sz="273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1162" y="707921"/>
            <a:ext cx="2376358" cy="2314043"/>
          </a:xfrm>
        </p:spPr>
        <p:txBody>
          <a:bodyPr/>
          <a:lstStyle>
            <a:lvl1pPr marL="0" indent="0">
              <a:buNone/>
              <a:defRPr sz="1705"/>
            </a:lvl1pPr>
            <a:lvl2pPr marL="577614" indent="0">
              <a:buNone/>
              <a:defRPr sz="1364"/>
            </a:lvl2pPr>
            <a:lvl3pPr marL="1155233" indent="0">
              <a:buNone/>
              <a:defRPr sz="1025"/>
            </a:lvl3pPr>
            <a:lvl4pPr marL="1732846" indent="0">
              <a:buNone/>
              <a:defRPr sz="1025"/>
            </a:lvl4pPr>
            <a:lvl5pPr marL="2310459" indent="0">
              <a:buNone/>
              <a:defRPr sz="1025"/>
            </a:lvl5pPr>
            <a:lvl6pPr marL="2888080" indent="0">
              <a:buNone/>
              <a:defRPr sz="1025"/>
            </a:lvl6pPr>
            <a:lvl7pPr marL="3465695" indent="0">
              <a:buNone/>
              <a:defRPr sz="1025"/>
            </a:lvl7pPr>
            <a:lvl8pPr marL="4043314" indent="0">
              <a:buNone/>
              <a:defRPr sz="1025"/>
            </a:lvl8pPr>
            <a:lvl9pPr marL="4620932" indent="0">
              <a:buNone/>
              <a:defRPr sz="10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786" y="2368080"/>
            <a:ext cx="4333875" cy="279564"/>
          </a:xfrm>
        </p:spPr>
        <p:txBody>
          <a:bodyPr anchor="b"/>
          <a:lstStyle>
            <a:lvl1pPr algn="l">
              <a:defRPr sz="2731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15786" y="302275"/>
            <a:ext cx="4333875" cy="2029778"/>
          </a:xfrm>
        </p:spPr>
        <p:txBody>
          <a:bodyPr/>
          <a:lstStyle>
            <a:lvl1pPr marL="0" indent="0">
              <a:buNone/>
              <a:defRPr sz="4437"/>
            </a:lvl1pPr>
            <a:lvl2pPr marL="577614" indent="0">
              <a:buNone/>
              <a:defRPr sz="3754"/>
            </a:lvl2pPr>
            <a:lvl3pPr marL="1155233" indent="0">
              <a:buNone/>
              <a:defRPr sz="3071"/>
            </a:lvl3pPr>
            <a:lvl4pPr marL="1732846" indent="0">
              <a:buNone/>
              <a:defRPr sz="2731"/>
            </a:lvl4pPr>
            <a:lvl5pPr marL="2310459" indent="0">
              <a:buNone/>
              <a:defRPr sz="2731"/>
            </a:lvl5pPr>
            <a:lvl6pPr marL="2888080" indent="0">
              <a:buNone/>
              <a:defRPr sz="2731"/>
            </a:lvl6pPr>
            <a:lvl7pPr marL="3465695" indent="0">
              <a:buNone/>
              <a:defRPr sz="2731"/>
            </a:lvl7pPr>
            <a:lvl8pPr marL="4043314" indent="0">
              <a:buNone/>
              <a:defRPr sz="2731"/>
            </a:lvl8pPr>
            <a:lvl9pPr marL="4620932" indent="0">
              <a:buNone/>
              <a:defRPr sz="273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5786" y="2647642"/>
            <a:ext cx="4333875" cy="397030"/>
          </a:xfrm>
        </p:spPr>
        <p:txBody>
          <a:bodyPr/>
          <a:lstStyle>
            <a:lvl1pPr marL="0" indent="0">
              <a:buNone/>
              <a:defRPr sz="1705"/>
            </a:lvl1pPr>
            <a:lvl2pPr marL="577614" indent="0">
              <a:buNone/>
              <a:defRPr sz="1364"/>
            </a:lvl2pPr>
            <a:lvl3pPr marL="1155233" indent="0">
              <a:buNone/>
              <a:defRPr sz="1025"/>
            </a:lvl3pPr>
            <a:lvl4pPr marL="1732846" indent="0">
              <a:buNone/>
              <a:defRPr sz="1025"/>
            </a:lvl4pPr>
            <a:lvl5pPr marL="2310459" indent="0">
              <a:buNone/>
              <a:defRPr sz="1025"/>
            </a:lvl5pPr>
            <a:lvl6pPr marL="2888080" indent="0">
              <a:buNone/>
              <a:defRPr sz="1025"/>
            </a:lvl6pPr>
            <a:lvl7pPr marL="3465695" indent="0">
              <a:buNone/>
              <a:defRPr sz="1025"/>
            </a:lvl7pPr>
            <a:lvl8pPr marL="4043314" indent="0">
              <a:buNone/>
              <a:defRPr sz="1025"/>
            </a:lvl8pPr>
            <a:lvl9pPr marL="4620932" indent="0">
              <a:buNone/>
              <a:defRPr sz="10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160" y="135479"/>
            <a:ext cx="6500814" cy="563827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60" y="789366"/>
            <a:ext cx="6500814" cy="2232599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1156" y="3135509"/>
            <a:ext cx="1685396" cy="180112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13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7901" y="3135509"/>
            <a:ext cx="2287325" cy="180112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13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76573" y="3135509"/>
            <a:ext cx="1685396" cy="180112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13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7614" rtl="0" eaLnBrk="1" latinLnBrk="0" hangingPunct="1">
        <a:spcBef>
          <a:spcPct val="0"/>
        </a:spcBef>
        <a:buNone/>
        <a:defRPr sz="54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3210" indent="-433210" algn="l" defTabSz="577614" rtl="0" eaLnBrk="1" latinLnBrk="0" hangingPunct="1">
        <a:spcBef>
          <a:spcPct val="20000"/>
        </a:spcBef>
        <a:buFont typeface="Arial"/>
        <a:buChar char="•"/>
        <a:defRPr sz="4437" kern="1200">
          <a:solidFill>
            <a:schemeClr val="tx1"/>
          </a:solidFill>
          <a:latin typeface="+mn-lt"/>
          <a:ea typeface="+mn-ea"/>
          <a:cs typeface="+mn-cs"/>
        </a:defRPr>
      </a:lvl1pPr>
      <a:lvl2pPr marL="938627" indent="-361008" algn="l" defTabSz="577614" rtl="0" eaLnBrk="1" latinLnBrk="0" hangingPunct="1">
        <a:spcBef>
          <a:spcPct val="20000"/>
        </a:spcBef>
        <a:buFont typeface="Arial"/>
        <a:buChar char="–"/>
        <a:defRPr sz="3754" kern="1200">
          <a:solidFill>
            <a:schemeClr val="tx1"/>
          </a:solidFill>
          <a:latin typeface="+mn-lt"/>
          <a:ea typeface="+mn-ea"/>
          <a:cs typeface="+mn-cs"/>
        </a:defRPr>
      </a:lvl2pPr>
      <a:lvl3pPr marL="1444040" indent="-288804" algn="l" defTabSz="577614" rtl="0" eaLnBrk="1" latinLnBrk="0" hangingPunct="1">
        <a:spcBef>
          <a:spcPct val="20000"/>
        </a:spcBef>
        <a:buFont typeface="Arial"/>
        <a:buChar char="•"/>
        <a:defRPr sz="3071" kern="1200">
          <a:solidFill>
            <a:schemeClr val="tx1"/>
          </a:solidFill>
          <a:latin typeface="+mn-lt"/>
          <a:ea typeface="+mn-ea"/>
          <a:cs typeface="+mn-cs"/>
        </a:defRPr>
      </a:lvl3pPr>
      <a:lvl4pPr marL="2021653" indent="-288804" algn="l" defTabSz="577614" rtl="0" eaLnBrk="1" latinLnBrk="0" hangingPunct="1">
        <a:spcBef>
          <a:spcPct val="20000"/>
        </a:spcBef>
        <a:buFont typeface="Arial"/>
        <a:buChar char="–"/>
        <a:defRPr sz="2731" kern="1200">
          <a:solidFill>
            <a:schemeClr val="tx1"/>
          </a:solidFill>
          <a:latin typeface="+mn-lt"/>
          <a:ea typeface="+mn-ea"/>
          <a:cs typeface="+mn-cs"/>
        </a:defRPr>
      </a:lvl4pPr>
      <a:lvl5pPr marL="2599274" indent="-288804" algn="l" defTabSz="577614" rtl="0" eaLnBrk="1" latinLnBrk="0" hangingPunct="1">
        <a:spcBef>
          <a:spcPct val="20000"/>
        </a:spcBef>
        <a:buFont typeface="Arial"/>
        <a:buChar char="»"/>
        <a:defRPr sz="2731" kern="1200">
          <a:solidFill>
            <a:schemeClr val="tx1"/>
          </a:solidFill>
          <a:latin typeface="+mn-lt"/>
          <a:ea typeface="+mn-ea"/>
          <a:cs typeface="+mn-cs"/>
        </a:defRPr>
      </a:lvl5pPr>
      <a:lvl6pPr marL="3176891" indent="-288804" algn="l" defTabSz="577614" rtl="0" eaLnBrk="1" latinLnBrk="0" hangingPunct="1">
        <a:spcBef>
          <a:spcPct val="20000"/>
        </a:spcBef>
        <a:buFont typeface="Arial"/>
        <a:buChar char="•"/>
        <a:defRPr sz="2731" kern="1200">
          <a:solidFill>
            <a:schemeClr val="tx1"/>
          </a:solidFill>
          <a:latin typeface="+mn-lt"/>
          <a:ea typeface="+mn-ea"/>
          <a:cs typeface="+mn-cs"/>
        </a:defRPr>
      </a:lvl6pPr>
      <a:lvl7pPr marL="3754508" indent="-288804" algn="l" defTabSz="577614" rtl="0" eaLnBrk="1" latinLnBrk="0" hangingPunct="1">
        <a:spcBef>
          <a:spcPct val="20000"/>
        </a:spcBef>
        <a:buFont typeface="Arial"/>
        <a:buChar char="•"/>
        <a:defRPr sz="2731" kern="1200">
          <a:solidFill>
            <a:schemeClr val="tx1"/>
          </a:solidFill>
          <a:latin typeface="+mn-lt"/>
          <a:ea typeface="+mn-ea"/>
          <a:cs typeface="+mn-cs"/>
        </a:defRPr>
      </a:lvl7pPr>
      <a:lvl8pPr marL="4332122" indent="-288804" algn="l" defTabSz="577614" rtl="0" eaLnBrk="1" latinLnBrk="0" hangingPunct="1">
        <a:spcBef>
          <a:spcPct val="20000"/>
        </a:spcBef>
        <a:buFont typeface="Arial"/>
        <a:buChar char="•"/>
        <a:defRPr sz="2731" kern="1200">
          <a:solidFill>
            <a:schemeClr val="tx1"/>
          </a:solidFill>
          <a:latin typeface="+mn-lt"/>
          <a:ea typeface="+mn-ea"/>
          <a:cs typeface="+mn-cs"/>
        </a:defRPr>
      </a:lvl8pPr>
      <a:lvl9pPr marL="4909740" indent="-288804" algn="l" defTabSz="577614" rtl="0" eaLnBrk="1" latinLnBrk="0" hangingPunct="1">
        <a:spcBef>
          <a:spcPct val="20000"/>
        </a:spcBef>
        <a:buFont typeface="Arial"/>
        <a:buChar char="•"/>
        <a:defRPr sz="27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7614" rtl="0" eaLnBrk="1" latinLnBrk="0" hangingPunct="1">
        <a:defRPr sz="2389" kern="1200">
          <a:solidFill>
            <a:schemeClr val="tx1"/>
          </a:solidFill>
          <a:latin typeface="+mn-lt"/>
          <a:ea typeface="+mn-ea"/>
          <a:cs typeface="+mn-cs"/>
        </a:defRPr>
      </a:lvl1pPr>
      <a:lvl2pPr marL="577614" algn="l" defTabSz="577614" rtl="0" eaLnBrk="1" latinLnBrk="0" hangingPunct="1">
        <a:defRPr sz="2389" kern="1200">
          <a:solidFill>
            <a:schemeClr val="tx1"/>
          </a:solidFill>
          <a:latin typeface="+mn-lt"/>
          <a:ea typeface="+mn-ea"/>
          <a:cs typeface="+mn-cs"/>
        </a:defRPr>
      </a:lvl2pPr>
      <a:lvl3pPr marL="1155233" algn="l" defTabSz="577614" rtl="0" eaLnBrk="1" latinLnBrk="0" hangingPunct="1">
        <a:defRPr sz="2389" kern="1200">
          <a:solidFill>
            <a:schemeClr val="tx1"/>
          </a:solidFill>
          <a:latin typeface="+mn-lt"/>
          <a:ea typeface="+mn-ea"/>
          <a:cs typeface="+mn-cs"/>
        </a:defRPr>
      </a:lvl3pPr>
      <a:lvl4pPr marL="1732846" algn="l" defTabSz="577614" rtl="0" eaLnBrk="1" latinLnBrk="0" hangingPunct="1">
        <a:defRPr sz="2389" kern="1200">
          <a:solidFill>
            <a:schemeClr val="tx1"/>
          </a:solidFill>
          <a:latin typeface="+mn-lt"/>
          <a:ea typeface="+mn-ea"/>
          <a:cs typeface="+mn-cs"/>
        </a:defRPr>
      </a:lvl4pPr>
      <a:lvl5pPr marL="2310459" algn="l" defTabSz="577614" rtl="0" eaLnBrk="1" latinLnBrk="0" hangingPunct="1">
        <a:defRPr sz="2389" kern="1200">
          <a:solidFill>
            <a:schemeClr val="tx1"/>
          </a:solidFill>
          <a:latin typeface="+mn-lt"/>
          <a:ea typeface="+mn-ea"/>
          <a:cs typeface="+mn-cs"/>
        </a:defRPr>
      </a:lvl5pPr>
      <a:lvl6pPr marL="2888080" algn="l" defTabSz="577614" rtl="0" eaLnBrk="1" latinLnBrk="0" hangingPunct="1">
        <a:defRPr sz="2389" kern="1200">
          <a:solidFill>
            <a:schemeClr val="tx1"/>
          </a:solidFill>
          <a:latin typeface="+mn-lt"/>
          <a:ea typeface="+mn-ea"/>
          <a:cs typeface="+mn-cs"/>
        </a:defRPr>
      </a:lvl6pPr>
      <a:lvl7pPr marL="3465695" algn="l" defTabSz="577614" rtl="0" eaLnBrk="1" latinLnBrk="0" hangingPunct="1">
        <a:defRPr sz="2389" kern="1200">
          <a:solidFill>
            <a:schemeClr val="tx1"/>
          </a:solidFill>
          <a:latin typeface="+mn-lt"/>
          <a:ea typeface="+mn-ea"/>
          <a:cs typeface="+mn-cs"/>
        </a:defRPr>
      </a:lvl7pPr>
      <a:lvl8pPr marL="4043314" algn="l" defTabSz="577614" rtl="0" eaLnBrk="1" latinLnBrk="0" hangingPunct="1">
        <a:defRPr sz="2389" kern="1200">
          <a:solidFill>
            <a:schemeClr val="tx1"/>
          </a:solidFill>
          <a:latin typeface="+mn-lt"/>
          <a:ea typeface="+mn-ea"/>
          <a:cs typeface="+mn-cs"/>
        </a:defRPr>
      </a:lvl8pPr>
      <a:lvl9pPr marL="4620932" algn="l" defTabSz="577614" rtl="0" eaLnBrk="1" latinLnBrk="0" hangingPunct="1">
        <a:defRPr sz="23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43543" y="65458"/>
            <a:ext cx="7179582" cy="3317505"/>
            <a:chOff x="203200" y="93133"/>
            <a:chExt cx="7179582" cy="3317505"/>
          </a:xfrm>
        </p:grpSpPr>
        <p:grpSp>
          <p:nvGrpSpPr>
            <p:cNvPr id="51" name="Group 50"/>
            <p:cNvGrpSpPr/>
            <p:nvPr/>
          </p:nvGrpSpPr>
          <p:grpSpPr>
            <a:xfrm>
              <a:off x="533239" y="93133"/>
              <a:ext cx="6206075" cy="2009111"/>
              <a:chOff x="-289490" y="453372"/>
              <a:chExt cx="6206075" cy="2009111"/>
            </a:xfrm>
          </p:grpSpPr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1614627" y="453372"/>
                <a:ext cx="4301958" cy="1080120"/>
              </a:xfrm>
              <a:prstGeom prst="rect">
                <a:avLst/>
              </a:prstGeom>
            </p:spPr>
          </p:pic>
          <p:sp>
            <p:nvSpPr>
              <p:cNvPr id="69" name="Rectangle 68"/>
              <p:cNvSpPr/>
              <p:nvPr/>
            </p:nvSpPr>
            <p:spPr>
              <a:xfrm>
                <a:off x="2722002" y="1533492"/>
                <a:ext cx="69955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 err="1" smtClean="0"/>
                  <a:t>Proline</a:t>
                </a:r>
                <a:endParaRPr lang="en-US" sz="1400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349860" y="1533492"/>
                <a:ext cx="72712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 smtClean="0"/>
                  <a:t>Phenyl-</a:t>
                </a:r>
                <a:br>
                  <a:rPr lang="en-US" sz="1400" dirty="0" smtClean="0"/>
                </a:br>
                <a:r>
                  <a:rPr lang="en-US" sz="1400" dirty="0" smtClean="0"/>
                  <a:t>alanine</a:t>
                </a:r>
                <a:endParaRPr lang="en-US" sz="1400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195075" y="1533492"/>
                <a:ext cx="6369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 smtClean="0"/>
                  <a:t>Stop</a:t>
                </a:r>
                <a:br>
                  <a:rPr lang="en-US" sz="1400" dirty="0" smtClean="0"/>
                </a:br>
                <a:r>
                  <a:rPr lang="en-US" sz="1400" dirty="0" smtClean="0"/>
                  <a:t>codon</a:t>
                </a:r>
                <a:endParaRPr lang="en-US" sz="1400" dirty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613762" y="1533492"/>
                <a:ext cx="883575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 smtClean="0"/>
                  <a:t>Internal</a:t>
                </a:r>
              </a:p>
              <a:p>
                <a:pPr algn="ctr"/>
                <a:r>
                  <a:rPr lang="en-US" sz="1400" dirty="0" smtClean="0"/>
                  <a:t>SD-like</a:t>
                </a:r>
              </a:p>
              <a:p>
                <a:pPr algn="ctr"/>
                <a:r>
                  <a:rPr lang="en-US" sz="1400" dirty="0" smtClean="0"/>
                  <a:t>sequence</a:t>
                </a:r>
                <a:endParaRPr lang="en-US" sz="1400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984038" y="1533492"/>
                <a:ext cx="79630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 smtClean="0"/>
                  <a:t>Arginine</a:t>
                </a:r>
                <a:endParaRPr lang="en-US" sz="1400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-289490" y="499538"/>
                <a:ext cx="148908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i="1" dirty="0" err="1"/>
                  <a:t>Corynebacterium</a:t>
                </a:r>
                <a:endParaRPr lang="en-US" sz="1400" i="1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-289490" y="2154706"/>
                <a:ext cx="148908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i="1" dirty="0"/>
                  <a:t>Streptomyces</a:t>
                </a:r>
              </a:p>
            </p:txBody>
          </p:sp>
        </p:grp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440" y="2265657"/>
              <a:ext cx="6900342" cy="1144981"/>
            </a:xfrm>
            <a:prstGeom prst="rect">
              <a:avLst/>
            </a:prstGeom>
          </p:spPr>
        </p:pic>
        <p:cxnSp>
          <p:nvCxnSpPr>
            <p:cNvPr id="53" name="Straight Connector 52"/>
            <p:cNvCxnSpPr/>
            <p:nvPr/>
          </p:nvCxnSpPr>
          <p:spPr>
            <a:xfrm>
              <a:off x="4280156" y="1173253"/>
              <a:ext cx="56277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613117" y="1173253"/>
              <a:ext cx="56277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054867" y="1173253"/>
              <a:ext cx="56277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498867" y="1173253"/>
              <a:ext cx="7607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830934" y="2265657"/>
              <a:ext cx="23694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647641" y="2265657"/>
              <a:ext cx="6325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392708" y="2265657"/>
              <a:ext cx="7126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899713" y="1173253"/>
              <a:ext cx="56277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178250" y="2265657"/>
              <a:ext cx="596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2328333" y="1911917"/>
              <a:ext cx="364067" cy="2894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895214" y="1696473"/>
              <a:ext cx="0" cy="465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4588882" y="1696473"/>
              <a:ext cx="0" cy="465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5334000" y="1481030"/>
              <a:ext cx="128439" cy="681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03200" y="93133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A</a:t>
              </a:r>
              <a:endParaRPr lang="en-US" sz="2000" i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03200" y="1748301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B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11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49</cp:revision>
  <dcterms:created xsi:type="dcterms:W3CDTF">2017-02-21T13:00:32Z</dcterms:created>
  <dcterms:modified xsi:type="dcterms:W3CDTF">2019-11-25T16:49:06Z</dcterms:modified>
</cp:coreProperties>
</file>