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34" autoAdjust="0"/>
  </p:normalViewPr>
  <p:slideViewPr>
    <p:cSldViewPr snapToGrid="0" snapToObjects="1">
      <p:cViewPr>
        <p:scale>
          <a:sx n="94" d="100"/>
          <a:sy n="94" d="100"/>
        </p:scale>
        <p:origin x="288" y="184"/>
      </p:cViewPr>
      <p:guideLst>
        <p:guide orient="horz" pos="2594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72" y="2556526"/>
            <a:ext cx="13213078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33" y="4663448"/>
            <a:ext cx="10881362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4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9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5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3" y="329574"/>
            <a:ext cx="349758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51" y="329574"/>
            <a:ext cx="1023366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43" y="5288294"/>
            <a:ext cx="13213078" cy="1634495"/>
          </a:xfrm>
        </p:spPr>
        <p:txBody>
          <a:bodyPr anchor="t"/>
          <a:lstStyle>
            <a:lvl1pPr algn="l">
              <a:defRPr sz="1652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43" y="3488067"/>
            <a:ext cx="13213078" cy="1800225"/>
          </a:xfrm>
        </p:spPr>
        <p:txBody>
          <a:bodyPr anchor="b"/>
          <a:lstStyle>
            <a:lvl1pPr marL="0" indent="0">
              <a:buNone/>
              <a:defRPr sz="8817">
                <a:solidFill>
                  <a:schemeClr val="tx1">
                    <a:tint val="75000"/>
                  </a:schemeClr>
                </a:solidFill>
              </a:defRPr>
            </a:lvl1pPr>
            <a:lvl2pPr marL="1864783" indent="0">
              <a:buNone/>
              <a:defRPr sz="7712">
                <a:solidFill>
                  <a:schemeClr val="tx1">
                    <a:tint val="75000"/>
                  </a:schemeClr>
                </a:solidFill>
              </a:defRPr>
            </a:lvl2pPr>
            <a:lvl3pPr marL="3729584" indent="0">
              <a:buNone/>
              <a:defRPr sz="6609">
                <a:solidFill>
                  <a:schemeClr val="tx1">
                    <a:tint val="75000"/>
                  </a:schemeClr>
                </a:solidFill>
              </a:defRPr>
            </a:lvl3pPr>
            <a:lvl4pPr marL="559436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4pPr>
            <a:lvl5pPr marL="745915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5pPr>
            <a:lvl6pPr marL="9323955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6pPr>
            <a:lvl7pPr marL="111887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7pPr>
            <a:lvl8pPr marL="13053541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8pPr>
            <a:lvl9pPr marL="14918338" indent="0">
              <a:buNone/>
              <a:defRPr sz="5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50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53" y="1920257"/>
            <a:ext cx="6865622" cy="5431156"/>
          </a:xfrm>
        </p:spPr>
        <p:txBody>
          <a:bodyPr/>
          <a:lstStyle>
            <a:lvl1pPr>
              <a:defRPr sz="12117"/>
            </a:lvl1pPr>
            <a:lvl2pPr>
              <a:defRPr sz="9915"/>
            </a:lvl2pPr>
            <a:lvl3pPr>
              <a:defRPr sz="8817"/>
            </a:lvl3pPr>
            <a:lvl4pPr>
              <a:defRPr sz="7712"/>
            </a:lvl4pPr>
            <a:lvl5pPr>
              <a:defRPr sz="7712"/>
            </a:lvl5pPr>
            <a:lvl6pPr>
              <a:defRPr sz="7712"/>
            </a:lvl6pPr>
            <a:lvl7pPr>
              <a:defRPr sz="7712"/>
            </a:lvl7pPr>
            <a:lvl8pPr>
              <a:defRPr sz="7712"/>
            </a:lvl8pPr>
            <a:lvl9pPr>
              <a:defRPr sz="77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61" y="1842147"/>
            <a:ext cx="6868321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61" y="2609852"/>
            <a:ext cx="6868321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1" y="1842147"/>
            <a:ext cx="6871020" cy="767711"/>
          </a:xfrm>
        </p:spPr>
        <p:txBody>
          <a:bodyPr anchor="b"/>
          <a:lstStyle>
            <a:lvl1pPr marL="0" indent="0">
              <a:buNone/>
              <a:defRPr sz="9915" b="1"/>
            </a:lvl1pPr>
            <a:lvl2pPr marL="1864783" indent="0">
              <a:buNone/>
              <a:defRPr sz="8817" b="1"/>
            </a:lvl2pPr>
            <a:lvl3pPr marL="3729584" indent="0">
              <a:buNone/>
              <a:defRPr sz="7712" b="1"/>
            </a:lvl3pPr>
            <a:lvl4pPr marL="5594368" indent="0">
              <a:buNone/>
              <a:defRPr sz="6609" b="1"/>
            </a:lvl4pPr>
            <a:lvl5pPr marL="7459151" indent="0">
              <a:buNone/>
              <a:defRPr sz="6609" b="1"/>
            </a:lvl5pPr>
            <a:lvl6pPr marL="9323955" indent="0">
              <a:buNone/>
              <a:defRPr sz="6609" b="1"/>
            </a:lvl6pPr>
            <a:lvl7pPr marL="11188738" indent="0">
              <a:buNone/>
              <a:defRPr sz="6609" b="1"/>
            </a:lvl7pPr>
            <a:lvl8pPr marL="13053541" indent="0">
              <a:buNone/>
              <a:defRPr sz="6609" b="1"/>
            </a:lvl8pPr>
            <a:lvl9pPr marL="14918338" indent="0">
              <a:buNone/>
              <a:defRPr sz="6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1" y="2609852"/>
            <a:ext cx="6871020" cy="4741549"/>
          </a:xfrm>
        </p:spPr>
        <p:txBody>
          <a:bodyPr/>
          <a:lstStyle>
            <a:lvl1pPr>
              <a:defRPr sz="9915"/>
            </a:lvl1pPr>
            <a:lvl2pPr>
              <a:defRPr sz="8817"/>
            </a:lvl2pPr>
            <a:lvl3pPr>
              <a:defRPr sz="7712"/>
            </a:lvl3pPr>
            <a:lvl4pPr>
              <a:defRPr sz="6609"/>
            </a:lvl4pPr>
            <a:lvl5pPr>
              <a:defRPr sz="6609"/>
            </a:lvl5pPr>
            <a:lvl6pPr>
              <a:defRPr sz="6609"/>
            </a:lvl6pPr>
            <a:lvl7pPr>
              <a:defRPr sz="6609"/>
            </a:lvl7pPr>
            <a:lvl8pPr>
              <a:defRPr sz="6609"/>
            </a:lvl8pPr>
            <a:lvl9pPr>
              <a:defRPr sz="66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53" y="327671"/>
            <a:ext cx="5114130" cy="1394458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99" y="327670"/>
            <a:ext cx="8689977" cy="7023735"/>
          </a:xfrm>
        </p:spPr>
        <p:txBody>
          <a:bodyPr/>
          <a:lstStyle>
            <a:lvl1pPr>
              <a:defRPr sz="14325"/>
            </a:lvl1pPr>
            <a:lvl2pPr>
              <a:defRPr sz="12117"/>
            </a:lvl2pPr>
            <a:lvl3pPr>
              <a:defRPr sz="9915"/>
            </a:lvl3pPr>
            <a:lvl4pPr>
              <a:defRPr sz="8817"/>
            </a:lvl4pPr>
            <a:lvl5pPr>
              <a:defRPr sz="8817"/>
            </a:lvl5pPr>
            <a:lvl6pPr>
              <a:defRPr sz="8817"/>
            </a:lvl6pPr>
            <a:lvl7pPr>
              <a:defRPr sz="8817"/>
            </a:lvl7pPr>
            <a:lvl8pPr>
              <a:defRPr sz="8817"/>
            </a:lvl8pPr>
            <a:lvl9pPr>
              <a:defRPr sz="88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53" y="1722133"/>
            <a:ext cx="5114130" cy="562927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6" y="5760734"/>
            <a:ext cx="9326880" cy="680083"/>
          </a:xfrm>
        </p:spPr>
        <p:txBody>
          <a:bodyPr anchor="b"/>
          <a:lstStyle>
            <a:lvl1pPr algn="l">
              <a:defRPr sz="881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6" y="735332"/>
            <a:ext cx="9326880" cy="4937760"/>
          </a:xfrm>
        </p:spPr>
        <p:txBody>
          <a:bodyPr/>
          <a:lstStyle>
            <a:lvl1pPr marL="0" indent="0">
              <a:buNone/>
              <a:defRPr sz="14325"/>
            </a:lvl1pPr>
            <a:lvl2pPr marL="1864783" indent="0">
              <a:buNone/>
              <a:defRPr sz="12117"/>
            </a:lvl2pPr>
            <a:lvl3pPr marL="3729584" indent="0">
              <a:buNone/>
              <a:defRPr sz="9915"/>
            </a:lvl3pPr>
            <a:lvl4pPr marL="5594368" indent="0">
              <a:buNone/>
              <a:defRPr sz="8817"/>
            </a:lvl4pPr>
            <a:lvl5pPr marL="7459151" indent="0">
              <a:buNone/>
              <a:defRPr sz="8817"/>
            </a:lvl5pPr>
            <a:lvl6pPr marL="9323955" indent="0">
              <a:buNone/>
              <a:defRPr sz="8817"/>
            </a:lvl6pPr>
            <a:lvl7pPr marL="11188738" indent="0">
              <a:buNone/>
              <a:defRPr sz="8817"/>
            </a:lvl7pPr>
            <a:lvl8pPr marL="13053541" indent="0">
              <a:buNone/>
              <a:defRPr sz="8817"/>
            </a:lvl8pPr>
            <a:lvl9pPr marL="14918338" indent="0">
              <a:buNone/>
              <a:defRPr sz="881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6" y="6440816"/>
            <a:ext cx="9326880" cy="965837"/>
          </a:xfrm>
        </p:spPr>
        <p:txBody>
          <a:bodyPr/>
          <a:lstStyle>
            <a:lvl1pPr marL="0" indent="0">
              <a:buNone/>
              <a:defRPr sz="5508"/>
            </a:lvl1pPr>
            <a:lvl2pPr marL="1864783" indent="0">
              <a:buNone/>
              <a:defRPr sz="4406"/>
            </a:lvl2pPr>
            <a:lvl3pPr marL="3729584" indent="0">
              <a:buNone/>
              <a:defRPr sz="3304"/>
            </a:lvl3pPr>
            <a:lvl4pPr marL="5594368" indent="0">
              <a:buNone/>
              <a:defRPr sz="3304"/>
            </a:lvl4pPr>
            <a:lvl5pPr marL="7459151" indent="0">
              <a:buNone/>
              <a:defRPr sz="3304"/>
            </a:lvl5pPr>
            <a:lvl6pPr marL="9323955" indent="0">
              <a:buNone/>
              <a:defRPr sz="3304"/>
            </a:lvl6pPr>
            <a:lvl7pPr marL="11188738" indent="0">
              <a:buNone/>
              <a:defRPr sz="3304"/>
            </a:lvl7pPr>
            <a:lvl8pPr marL="13053541" indent="0">
              <a:buNone/>
              <a:defRPr sz="3304"/>
            </a:lvl8pPr>
            <a:lvl9pPr marL="14918338" indent="0">
              <a:buNone/>
              <a:defRPr sz="330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53" y="329573"/>
            <a:ext cx="13990322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53" y="1920257"/>
            <a:ext cx="13990322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1" y="7627630"/>
            <a:ext cx="4922523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7627630"/>
            <a:ext cx="362712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64783" rtl="0" eaLnBrk="1" latinLnBrk="0" hangingPunct="1">
        <a:spcBef>
          <a:spcPct val="0"/>
        </a:spcBef>
        <a:buNone/>
        <a:defRPr sz="176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8586" indent="-1398586" algn="l" defTabSz="1864783" rtl="0" eaLnBrk="1" latinLnBrk="0" hangingPunct="1">
        <a:spcBef>
          <a:spcPct val="20000"/>
        </a:spcBef>
        <a:buFont typeface="Arial"/>
        <a:buChar char="•"/>
        <a:defRPr sz="14325" kern="1200">
          <a:solidFill>
            <a:schemeClr val="tx1"/>
          </a:solidFill>
          <a:latin typeface="+mn-lt"/>
          <a:ea typeface="+mn-ea"/>
          <a:cs typeface="+mn-cs"/>
        </a:defRPr>
      </a:lvl1pPr>
      <a:lvl2pPr marL="3030289" indent="-1165488" algn="l" defTabSz="1864783" rtl="0" eaLnBrk="1" latinLnBrk="0" hangingPunct="1">
        <a:spcBef>
          <a:spcPct val="20000"/>
        </a:spcBef>
        <a:buFont typeface="Arial"/>
        <a:buChar char="–"/>
        <a:defRPr sz="12117" kern="1200">
          <a:solidFill>
            <a:schemeClr val="tx1"/>
          </a:solidFill>
          <a:latin typeface="+mn-lt"/>
          <a:ea typeface="+mn-ea"/>
          <a:cs typeface="+mn-cs"/>
        </a:defRPr>
      </a:lvl2pPr>
      <a:lvl3pPr marL="4661979" indent="-932383" algn="l" defTabSz="1864783" rtl="0" eaLnBrk="1" latinLnBrk="0" hangingPunct="1">
        <a:spcBef>
          <a:spcPct val="20000"/>
        </a:spcBef>
        <a:buFont typeface="Arial"/>
        <a:buChar char="•"/>
        <a:defRPr sz="9915" kern="1200">
          <a:solidFill>
            <a:schemeClr val="tx1"/>
          </a:solidFill>
          <a:latin typeface="+mn-lt"/>
          <a:ea typeface="+mn-ea"/>
          <a:cs typeface="+mn-cs"/>
        </a:defRPr>
      </a:lvl3pPr>
      <a:lvl4pPr marL="6526762" indent="-932383" algn="l" defTabSz="1864783" rtl="0" eaLnBrk="1" latinLnBrk="0" hangingPunct="1">
        <a:spcBef>
          <a:spcPct val="20000"/>
        </a:spcBef>
        <a:buFont typeface="Arial"/>
        <a:buChar char="–"/>
        <a:defRPr sz="8817" kern="1200">
          <a:solidFill>
            <a:schemeClr val="tx1"/>
          </a:solidFill>
          <a:latin typeface="+mn-lt"/>
          <a:ea typeface="+mn-ea"/>
          <a:cs typeface="+mn-cs"/>
        </a:defRPr>
      </a:lvl4pPr>
      <a:lvl5pPr marL="8391563" indent="-932383" algn="l" defTabSz="1864783" rtl="0" eaLnBrk="1" latinLnBrk="0" hangingPunct="1">
        <a:spcBef>
          <a:spcPct val="20000"/>
        </a:spcBef>
        <a:buFont typeface="Arial"/>
        <a:buChar char="»"/>
        <a:defRPr sz="8817" kern="1200">
          <a:solidFill>
            <a:schemeClr val="tx1"/>
          </a:solidFill>
          <a:latin typeface="+mn-lt"/>
          <a:ea typeface="+mn-ea"/>
          <a:cs typeface="+mn-cs"/>
        </a:defRPr>
      </a:lvl5pPr>
      <a:lvl6pPr marL="10256358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6pPr>
      <a:lvl7pPr marL="1212115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7pPr>
      <a:lvl8pPr marL="13985934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8pPr>
      <a:lvl9pPr marL="15850732" indent="-932383" algn="l" defTabSz="1864783" rtl="0" eaLnBrk="1" latinLnBrk="0" hangingPunct="1">
        <a:spcBef>
          <a:spcPct val="20000"/>
        </a:spcBef>
        <a:buFont typeface="Arial"/>
        <a:buChar char="•"/>
        <a:defRPr sz="8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1pPr>
      <a:lvl2pPr marL="1864783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2pPr>
      <a:lvl3pPr marL="3729584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59436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4pPr>
      <a:lvl5pPr marL="745915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5pPr>
      <a:lvl6pPr marL="9323955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6pPr>
      <a:lvl7pPr marL="111887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7pPr>
      <a:lvl8pPr marL="13053541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8pPr>
      <a:lvl9pPr marL="14918338" algn="l" defTabSz="1864783" rtl="0" eaLnBrk="1" latinLnBrk="0" hangingPunct="1">
        <a:defRPr sz="7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84768" y="7589005"/>
            <a:ext cx="3786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Marinomonas</a:t>
            </a:r>
            <a:r>
              <a:rPr lang="en-US" sz="1800" i="1" dirty="0"/>
              <a:t> </a:t>
            </a:r>
            <a:r>
              <a:rPr lang="en-US" sz="1800" i="1" dirty="0" err="1"/>
              <a:t>posidonica</a:t>
            </a:r>
            <a:r>
              <a:rPr lang="en-US" sz="1800" i="1" dirty="0"/>
              <a:t> </a:t>
            </a:r>
            <a:r>
              <a:rPr lang="en-US" sz="1800" i="1" dirty="0" smtClean="0"/>
              <a:t>IVIA-Po-181</a:t>
            </a:r>
          </a:p>
          <a:p>
            <a:pPr algn="ctr"/>
            <a:r>
              <a:rPr lang="mr-IN" sz="1800" dirty="0">
                <a:cs typeface="Courier New"/>
              </a:rPr>
              <a:t>NC_015559.1:957765-957890</a:t>
            </a:r>
            <a:r>
              <a:rPr lang="cs-CZ" sz="1800" dirty="0" smtClean="0">
                <a:cs typeface="Courier New"/>
              </a:rPr>
              <a:t>(+)</a:t>
            </a:r>
            <a:endParaRPr lang="en-US" sz="1800" i="1" dirty="0"/>
          </a:p>
        </p:txBody>
      </p:sp>
      <p:sp>
        <p:nvSpPr>
          <p:cNvPr id="15" name="Rectangle 14"/>
          <p:cNvSpPr/>
          <p:nvPr/>
        </p:nvSpPr>
        <p:spPr>
          <a:xfrm>
            <a:off x="666690" y="168748"/>
            <a:ext cx="58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609178" y="168373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6378" y="7573705"/>
            <a:ext cx="375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Delftia</a:t>
            </a:r>
            <a:r>
              <a:rPr lang="en-US" sz="1800" i="1" dirty="0"/>
              <a:t> </a:t>
            </a:r>
            <a:r>
              <a:rPr lang="en-US" sz="1800" i="1" dirty="0" err="1"/>
              <a:t>acidovorans</a:t>
            </a:r>
            <a:r>
              <a:rPr lang="en-US" sz="1800" i="1" dirty="0"/>
              <a:t> </a:t>
            </a:r>
            <a:r>
              <a:rPr lang="en-US" sz="1800" i="1" dirty="0" smtClean="0"/>
              <a:t>SPH-1</a:t>
            </a:r>
          </a:p>
          <a:p>
            <a:pPr algn="ctr"/>
            <a:r>
              <a:rPr lang="is-IS" sz="1800" dirty="0" smtClean="0"/>
              <a:t>NC_010002.1:6395600-6395711(-)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12198525" y="168373"/>
            <a:ext cx="481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6636474" y="7573705"/>
            <a:ext cx="464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i="1" dirty="0" err="1"/>
              <a:t>Burkholderia</a:t>
            </a:r>
            <a:r>
              <a:rPr lang="en-US" sz="1800" i="1" dirty="0"/>
              <a:t> </a:t>
            </a:r>
            <a:r>
              <a:rPr lang="en-US" sz="1800" i="1" dirty="0" err="1"/>
              <a:t>pseudomallei</a:t>
            </a:r>
            <a:r>
              <a:rPr lang="en-US" sz="1800" i="1" dirty="0"/>
              <a:t> </a:t>
            </a:r>
            <a:r>
              <a:rPr lang="en-US" sz="1800" i="1" dirty="0" smtClean="0"/>
              <a:t>K96243</a:t>
            </a:r>
          </a:p>
          <a:p>
            <a:pPr algn="ctr"/>
            <a:r>
              <a:rPr lang="is-IS" sz="1800" dirty="0" smtClean="0"/>
              <a:t>NC_006350.1:2082167-2082000(-)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" y="0"/>
            <a:ext cx="4600112" cy="822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10" y="0"/>
            <a:ext cx="9727660" cy="822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241" y="0"/>
            <a:ext cx="3501810" cy="77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73</cp:revision>
  <cp:lastPrinted>2020-04-10T10:06:00Z</cp:lastPrinted>
  <dcterms:created xsi:type="dcterms:W3CDTF">2017-02-21T13:00:32Z</dcterms:created>
  <dcterms:modified xsi:type="dcterms:W3CDTF">2020-04-10T10:16:28Z</dcterms:modified>
</cp:coreProperties>
</file>