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601200" cy="11887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1C785-39E5-4BE4-9D18-CC81F16EC877}">
  <a:tblStyle styleId="{3E01C785-39E5-4BE4-9D18-CC81F16EC8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75"/>
  </p:normalViewPr>
  <p:slideViewPr>
    <p:cSldViewPr snapToGrid="0">
      <p:cViewPr varScale="1">
        <p:scale>
          <a:sx n="83" d="100"/>
          <a:sy n="83" d="100"/>
        </p:scale>
        <p:origin x="3184" y="208"/>
      </p:cViewPr>
      <p:guideLst>
        <p:guide orient="horz" pos="3748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584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4700" y="685800"/>
            <a:ext cx="276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458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80068" y="476051"/>
            <a:ext cx="8641081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878107" y="2375669"/>
            <a:ext cx="7845003" cy="864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2969684" y="4467244"/>
            <a:ext cx="10142649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430863" y="2386984"/>
            <a:ext cx="10142649" cy="63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20099" y="3692760"/>
            <a:ext cx="8161019" cy="254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440188" y="6736093"/>
            <a:ext cx="6720841" cy="303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ctr">
              <a:spcBef>
                <a:spcPts val="4793"/>
              </a:spcBef>
              <a:spcAft>
                <a:spcPts val="0"/>
              </a:spcAft>
              <a:buClr>
                <a:srgbClr val="888888"/>
              </a:buClr>
              <a:buSzPts val="23964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54"/>
              </a:spcBef>
              <a:spcAft>
                <a:spcPts val="0"/>
              </a:spcAft>
              <a:buClr>
                <a:srgbClr val="888888"/>
              </a:buClr>
              <a:buSzPts val="202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317"/>
              </a:spcBef>
              <a:spcAft>
                <a:spcPts val="0"/>
              </a:spcAft>
              <a:buClr>
                <a:srgbClr val="888888"/>
              </a:buClr>
              <a:buSzPts val="165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80068" y="476051"/>
            <a:ext cx="8641081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80068" y="2773708"/>
            <a:ext cx="8641081" cy="784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58438" y="7638645"/>
            <a:ext cx="8161019" cy="236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42"/>
              <a:buFont typeface="Calibri"/>
              <a:buNone/>
              <a:defRPr sz="27642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58438" y="5038317"/>
            <a:ext cx="8161019" cy="26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 sz="1475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580"/>
              </a:spcBef>
              <a:spcAft>
                <a:spcPts val="0"/>
              </a:spcAft>
              <a:buClr>
                <a:srgbClr val="888888"/>
              </a:buClr>
              <a:buSzPts val="12899"/>
              <a:buNone/>
              <a:defRPr sz="128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211"/>
              </a:spcBef>
              <a:spcAft>
                <a:spcPts val="0"/>
              </a:spcAft>
              <a:buClr>
                <a:srgbClr val="888888"/>
              </a:buClr>
              <a:buSzPts val="11057"/>
              <a:buNone/>
              <a:defRPr sz="1105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80068" y="476051"/>
            <a:ext cx="8641081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80069" y="2773708"/>
            <a:ext cx="4240531" cy="784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880619" y="2773708"/>
            <a:ext cx="4240531" cy="784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80068" y="476051"/>
            <a:ext cx="8641081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80073" y="2660878"/>
            <a:ext cx="4242198" cy="110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80073" y="3769784"/>
            <a:ext cx="4242198" cy="684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877284" y="2660878"/>
            <a:ext cx="4243865" cy="110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877284" y="3769784"/>
            <a:ext cx="4243865" cy="684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80068" y="476051"/>
            <a:ext cx="8641081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80067" y="473304"/>
            <a:ext cx="3158729" cy="20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753813" y="473300"/>
            <a:ext cx="5367339" cy="1014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750314" algn="l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Char char="•"/>
              <a:defRPr sz="23964"/>
            </a:lvl1pPr>
            <a:lvl2pPr marL="914400" lvl="1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–"/>
              <a:defRPr sz="20271"/>
            </a:lvl2pPr>
            <a:lvl3pPr marL="1371600" lvl="2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3pPr>
            <a:lvl4pPr marL="1828800" lvl="3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4pPr>
            <a:lvl5pPr marL="2286000" lvl="4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»"/>
              <a:defRPr sz="14750"/>
            </a:lvl5pPr>
            <a:lvl6pPr marL="2743200" lvl="5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6pPr>
            <a:lvl7pPr marL="3200400" lvl="6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7pPr>
            <a:lvl8pPr marL="3657600" lvl="7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8pPr>
            <a:lvl9pPr marL="4114800" lvl="8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80067" y="2487524"/>
            <a:ext cx="3158729" cy="813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881908" y="8321058"/>
            <a:ext cx="5760720" cy="98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881908" y="1062146"/>
            <a:ext cx="5760720" cy="713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R="0" lvl="0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None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None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None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881908" y="9303399"/>
            <a:ext cx="5760720" cy="13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0068" y="476051"/>
            <a:ext cx="8641081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 sz="294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0068" y="2773708"/>
            <a:ext cx="8641081" cy="784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marR="0" lvl="0" indent="-1750314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Char char="•"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515808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Char char="–"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281747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Char char="•"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–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»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800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280411" y="11017688"/>
            <a:ext cx="3040383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880860" y="11017688"/>
            <a:ext cx="2240280" cy="63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509280" y="248718"/>
            <a:ext cx="1605943" cy="685468"/>
            <a:chOff x="-9100066" y="4622491"/>
            <a:chExt cx="1605943" cy="685468"/>
          </a:xfrm>
        </p:grpSpPr>
        <p:pic>
          <p:nvPicPr>
            <p:cNvPr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100066" y="4626157"/>
              <a:ext cx="1605943" cy="68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8211941" y="4805382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 descr="hot-dog-bu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8927177" y="4714399"/>
              <a:ext cx="630082" cy="316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8882171" y="4622491"/>
              <a:ext cx="555072" cy="2011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3"/>
          <p:cNvGrpSpPr/>
          <p:nvPr/>
        </p:nvGrpSpPr>
        <p:grpSpPr>
          <a:xfrm>
            <a:off x="5635088" y="190834"/>
            <a:ext cx="1710478" cy="731881"/>
            <a:chOff x="-6933450" y="4584444"/>
            <a:chExt cx="1710478" cy="731881"/>
          </a:xfrm>
        </p:grpSpPr>
        <p:pic>
          <p:nvPicPr>
            <p:cNvPr id="90" name="Google Shape;90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933450" y="4606364"/>
              <a:ext cx="1710478" cy="709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5883706" y="4786852"/>
              <a:ext cx="573987" cy="2079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" name="Google Shape;92;p13"/>
            <p:cNvGrpSpPr/>
            <p:nvPr/>
          </p:nvGrpSpPr>
          <p:grpSpPr>
            <a:xfrm>
              <a:off x="-6683913" y="4584444"/>
              <a:ext cx="648120" cy="436764"/>
              <a:chOff x="4265286" y="4822198"/>
              <a:chExt cx="940435" cy="633754"/>
            </a:xfrm>
          </p:grpSpPr>
          <p:pic>
            <p:nvPicPr>
              <p:cNvPr id="93" name="Google Shape;93;p13" descr="hot-dog-bun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265286" y="4984097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94;p13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319069" y="4822198"/>
                <a:ext cx="832867" cy="3017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95" name="Google Shape;95;p13"/>
          <p:cNvCxnSpPr/>
          <p:nvPr/>
        </p:nvCxnSpPr>
        <p:spPr>
          <a:xfrm>
            <a:off x="713656" y="3471029"/>
            <a:ext cx="49766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96" name="Google Shape;96;p13"/>
          <p:cNvGraphicFramePr/>
          <p:nvPr/>
        </p:nvGraphicFramePr>
        <p:xfrm>
          <a:off x="612267" y="1358168"/>
          <a:ext cx="8832400" cy="9728270"/>
        </p:xfrm>
        <a:graphic>
          <a:graphicData uri="http://schemas.openxmlformats.org/drawingml/2006/table">
            <a:tbl>
              <a:tblPr firstRow="1" bandRow="1">
                <a:noFill/>
                <a:tableStyleId>{3E01C785-39E5-4BE4-9D18-CC81F16EC877}</a:tableStyleId>
              </a:tblPr>
              <a:tblGrid>
                <a:gridCol w="5108825"/>
                <a:gridCol w="37235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Production of Mg-/Co-chelatases</a:t>
                      </a:r>
                      <a:endParaRPr sz="1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Genotype(s) [</a:t>
                      </a:r>
                      <a:r>
                        <a:rPr lang="en-US" sz="1600" b="1" i="1" u="none" strike="noStrike" cap="none"/>
                        <a:t>main taxa</a:t>
                      </a:r>
                      <a:r>
                        <a:rPr lang="en-US" sz="1600" b="1" u="none" strike="noStrike" cap="none"/>
                        <a:t>] (reference)</a:t>
                      </a:r>
                      <a:endParaRPr sz="1600" b="1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/>
                        <a:t>chlH, chlD, chlI</a:t>
                      </a:r>
                      <a:endParaRPr sz="14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Proteobacteria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Mg-chelatase: (Gibson et al. 1995)</a:t>
                      </a:r>
                      <a:endParaRPr sz="14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cobN, cobT, cobS, chlH, chlD, chlI</a:t>
                      </a:r>
                      <a:endParaRPr sz="14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Proteobacteria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Mg-chelatase: (Gibson et al. 1995)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Co-chelatase: (Debussche et al. 1992)</a:t>
                      </a:r>
                      <a:endParaRPr sz="14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cobN, chlH, chlD, chlI</a:t>
                      </a:r>
                      <a:endParaRPr sz="1400" b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/>
                        <a:t>cobN, 2xchlH, chlD, chlI</a:t>
                      </a:r>
                      <a:endParaRPr sz="14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Cyanobacteria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Mg-chelatase: (Gibson et al. 1995)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Co-chelatase: (Rodionov et al. 2003)</a:t>
                      </a:r>
                      <a:endParaRPr sz="14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/>
                        <a:t>cobN, chlD, chlI</a:t>
                      </a:r>
                      <a:endParaRPr sz="14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Actinobacteria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Co-chelatase: (Rodionov et al. 2003)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cobN, fs-chlD</a:t>
                      </a:r>
                      <a:endParaRPr sz="14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Proteobacteria, Actinobacteria, Archaea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Co-chelatase: (this study)</a:t>
                      </a:r>
                      <a:endParaRPr sz="14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/>
                        <a:t>cobN, chlD</a:t>
                      </a:r>
                      <a:endParaRPr sz="14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/>
                        <a:t>Proteobacteria, Actinobacteria, Archaea</a:t>
                      </a: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Co-chelatase: (this study)</a:t>
                      </a:r>
                      <a:endParaRPr sz="14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97" name="Google Shape;97;p13"/>
          <p:cNvSpPr/>
          <p:nvPr/>
        </p:nvSpPr>
        <p:spPr>
          <a:xfrm>
            <a:off x="5148926" y="3335346"/>
            <a:ext cx="402128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029950" y="3534713"/>
            <a:ext cx="534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cobS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378671" y="3335346"/>
            <a:ext cx="668867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4375505" y="3543762"/>
            <a:ext cx="5884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cobT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 rot="10800000" flipH="1">
            <a:off x="3241140" y="3335346"/>
            <a:ext cx="1027331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433536" y="3534713"/>
            <a:ext cx="5884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375962" y="11131230"/>
            <a:ext cx="58800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chlD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with a frameshifting signal</a:t>
            </a: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713656" y="11168813"/>
            <a:ext cx="668867" cy="266808"/>
            <a:chOff x="246728" y="135253"/>
            <a:chExt cx="668867" cy="266808"/>
          </a:xfrm>
        </p:grpSpPr>
        <p:sp>
          <p:nvSpPr>
            <p:cNvPr id="105" name="Google Shape;105;p13"/>
            <p:cNvSpPr/>
            <p:nvPr/>
          </p:nvSpPr>
          <p:spPr>
            <a:xfrm>
              <a:off x="246728" y="135253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" name="Google Shape;106;p13"/>
            <p:cNvCxnSpPr/>
            <p:nvPr/>
          </p:nvCxnSpPr>
          <p:spPr>
            <a:xfrm>
              <a:off x="531057" y="135253"/>
              <a:ext cx="0" cy="266808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7" name="Google Shape;107;p13"/>
          <p:cNvSpPr/>
          <p:nvPr/>
        </p:nvSpPr>
        <p:spPr>
          <a:xfrm>
            <a:off x="1375961" y="11544589"/>
            <a:ext cx="58800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fs-chlD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 with a frameshifting signal and a frameshift mutation</a:t>
            </a:r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713656" y="11523267"/>
            <a:ext cx="668867" cy="325713"/>
            <a:chOff x="246728" y="489707"/>
            <a:chExt cx="668867" cy="325713"/>
          </a:xfrm>
        </p:grpSpPr>
        <p:sp>
          <p:nvSpPr>
            <p:cNvPr id="109" name="Google Shape;109;p13"/>
            <p:cNvSpPr/>
            <p:nvPr/>
          </p:nvSpPr>
          <p:spPr>
            <a:xfrm>
              <a:off x="246728" y="548612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" name="Google Shape;110;p13"/>
            <p:cNvCxnSpPr/>
            <p:nvPr/>
          </p:nvCxnSpPr>
          <p:spPr>
            <a:xfrm>
              <a:off x="531057" y="548612"/>
              <a:ext cx="0" cy="266808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" name="Google Shape;111;p13"/>
            <p:cNvSpPr/>
            <p:nvPr/>
          </p:nvSpPr>
          <p:spPr>
            <a:xfrm>
              <a:off x="578110" y="489707"/>
              <a:ext cx="145216" cy="145216"/>
            </a:xfrm>
            <a:prstGeom prst="flowChartConnector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2" name="Google Shape;112;p13"/>
          <p:cNvCxnSpPr/>
          <p:nvPr/>
        </p:nvCxnSpPr>
        <p:spPr>
          <a:xfrm>
            <a:off x="713656" y="1913217"/>
            <a:ext cx="252748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3" name="Google Shape;113;p13"/>
          <p:cNvGrpSpPr/>
          <p:nvPr/>
        </p:nvGrpSpPr>
        <p:grpSpPr>
          <a:xfrm>
            <a:off x="1947595" y="1777534"/>
            <a:ext cx="668867" cy="500686"/>
            <a:chOff x="2688039" y="1826468"/>
            <a:chExt cx="668867" cy="500686"/>
          </a:xfrm>
        </p:grpSpPr>
        <p:sp>
          <p:nvSpPr>
            <p:cNvPr id="114" name="Google Shape;114;p13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chlD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821119" y="1777534"/>
            <a:ext cx="1027331" cy="504276"/>
            <a:chOff x="1134597" y="1826468"/>
            <a:chExt cx="1027331" cy="504276"/>
          </a:xfrm>
        </p:grpSpPr>
        <p:sp>
          <p:nvSpPr>
            <p:cNvPr id="117" name="Google Shape;117;p13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chlH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3"/>
          <p:cNvGrpSpPr/>
          <p:nvPr/>
        </p:nvGrpSpPr>
        <p:grpSpPr>
          <a:xfrm>
            <a:off x="2598057" y="1780423"/>
            <a:ext cx="534312" cy="501961"/>
            <a:chOff x="2911535" y="1829357"/>
            <a:chExt cx="534312" cy="501961"/>
          </a:xfrm>
        </p:grpSpPr>
        <p:sp>
          <p:nvSpPr>
            <p:cNvPr id="120" name="Google Shape;120;p13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chlI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3"/>
          <p:cNvGrpSpPr/>
          <p:nvPr/>
        </p:nvGrpSpPr>
        <p:grpSpPr>
          <a:xfrm>
            <a:off x="1947595" y="3335346"/>
            <a:ext cx="668867" cy="500686"/>
            <a:chOff x="2688039" y="1826468"/>
            <a:chExt cx="668867" cy="500686"/>
          </a:xfrm>
        </p:grpSpPr>
        <p:sp>
          <p:nvSpPr>
            <p:cNvPr id="123" name="Google Shape;123;p13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chlD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821119" y="3335346"/>
            <a:ext cx="1027331" cy="504276"/>
            <a:chOff x="1134597" y="1826468"/>
            <a:chExt cx="1027331" cy="504276"/>
          </a:xfrm>
        </p:grpSpPr>
        <p:sp>
          <p:nvSpPr>
            <p:cNvPr id="126" name="Google Shape;126;p13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chlH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2598057" y="3338235"/>
            <a:ext cx="534312" cy="501961"/>
            <a:chOff x="2911535" y="1829357"/>
            <a:chExt cx="534312" cy="501961"/>
          </a:xfrm>
        </p:grpSpPr>
        <p:sp>
          <p:nvSpPr>
            <p:cNvPr id="129" name="Google Shape;129;p13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chlI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1" name="Google Shape;131;p13"/>
          <p:cNvCxnSpPr/>
          <p:nvPr/>
        </p:nvCxnSpPr>
        <p:spPr>
          <a:xfrm>
            <a:off x="1056722" y="606306"/>
            <a:ext cx="1061697" cy="19217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3"/>
          <p:cNvSpPr/>
          <p:nvPr/>
        </p:nvSpPr>
        <p:spPr>
          <a:xfrm>
            <a:off x="493942" y="421194"/>
            <a:ext cx="6175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chlH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105666" y="952566"/>
            <a:ext cx="24804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Mg-chelatase chlIDH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724565" y="32294"/>
            <a:ext cx="6175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chlD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3"/>
          <p:cNvCxnSpPr/>
          <p:nvPr/>
        </p:nvCxnSpPr>
        <p:spPr>
          <a:xfrm>
            <a:off x="1278657" y="228996"/>
            <a:ext cx="547756" cy="2162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13"/>
          <p:cNvSpPr/>
          <p:nvPr/>
        </p:nvSpPr>
        <p:spPr>
          <a:xfrm>
            <a:off x="2312251" y="-74641"/>
            <a:ext cx="6175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chlI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3"/>
          <p:cNvCxnSpPr/>
          <p:nvPr/>
        </p:nvCxnSpPr>
        <p:spPr>
          <a:xfrm>
            <a:off x="2609519" y="216874"/>
            <a:ext cx="26115" cy="33382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3"/>
          <p:cNvSpPr/>
          <p:nvPr/>
        </p:nvSpPr>
        <p:spPr>
          <a:xfrm>
            <a:off x="4584560" y="425201"/>
            <a:ext cx="6545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3"/>
          <p:cNvCxnSpPr/>
          <p:nvPr/>
        </p:nvCxnSpPr>
        <p:spPr>
          <a:xfrm rot="10800000">
            <a:off x="5239104" y="638990"/>
            <a:ext cx="1190509" cy="1194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3"/>
          <p:cNvSpPr/>
          <p:nvPr/>
        </p:nvSpPr>
        <p:spPr>
          <a:xfrm>
            <a:off x="5132059" y="952566"/>
            <a:ext cx="24804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Co-chelatase cobNST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4899340" y="-36144"/>
            <a:ext cx="6545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cobT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3"/>
          <p:cNvCxnSpPr/>
          <p:nvPr/>
        </p:nvCxnSpPr>
        <p:spPr>
          <a:xfrm>
            <a:off x="5465317" y="151135"/>
            <a:ext cx="682037" cy="2700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13"/>
          <p:cNvSpPr/>
          <p:nvPr/>
        </p:nvSpPr>
        <p:spPr>
          <a:xfrm>
            <a:off x="6532744" y="-74641"/>
            <a:ext cx="6545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3"/>
          <p:cNvCxnSpPr/>
          <p:nvPr/>
        </p:nvCxnSpPr>
        <p:spPr>
          <a:xfrm>
            <a:off x="6928350" y="190834"/>
            <a:ext cx="61907" cy="3361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2458" y="4138918"/>
            <a:ext cx="1605943" cy="6818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/>
          <p:nvPr/>
        </p:nvSpPr>
        <p:spPr>
          <a:xfrm>
            <a:off x="572814" y="4465189"/>
            <a:ext cx="11901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Mg-chelatase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0583" y="4318143"/>
            <a:ext cx="553911" cy="200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3"/>
          <p:cNvGrpSpPr/>
          <p:nvPr/>
        </p:nvGrpSpPr>
        <p:grpSpPr>
          <a:xfrm>
            <a:off x="1565347" y="4135252"/>
            <a:ext cx="630082" cy="408046"/>
            <a:chOff x="2285615" y="4644795"/>
            <a:chExt cx="940435" cy="609033"/>
          </a:xfrm>
        </p:grpSpPr>
        <p:pic>
          <p:nvPicPr>
            <p:cNvPr id="149" name="Google Shape;149;p13" descr="hot-dog-bu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1" name="Google Shape;151;p13"/>
          <p:cNvCxnSpPr/>
          <p:nvPr/>
        </p:nvCxnSpPr>
        <p:spPr>
          <a:xfrm>
            <a:off x="1311328" y="3820337"/>
            <a:ext cx="145249" cy="5556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p13"/>
          <p:cNvCxnSpPr/>
          <p:nvPr/>
        </p:nvCxnSpPr>
        <p:spPr>
          <a:xfrm>
            <a:off x="1685246" y="8211963"/>
            <a:ext cx="774121" cy="2338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13"/>
          <p:cNvCxnSpPr/>
          <p:nvPr/>
        </p:nvCxnSpPr>
        <p:spPr>
          <a:xfrm flipH="1">
            <a:off x="2592875" y="3791227"/>
            <a:ext cx="252083" cy="50838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13"/>
          <p:cNvCxnSpPr/>
          <p:nvPr/>
        </p:nvCxnSpPr>
        <p:spPr>
          <a:xfrm flipH="1">
            <a:off x="1948452" y="3805760"/>
            <a:ext cx="174024" cy="32343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6" name="Google Shape;156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01344" y="4119125"/>
            <a:ext cx="1710478" cy="7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/>
          <p:nvPr/>
        </p:nvSpPr>
        <p:spPr>
          <a:xfrm>
            <a:off x="4662647" y="4525460"/>
            <a:ext cx="1124830" cy="21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</a:t>
            </a:r>
            <a:r>
              <a:rPr lang="en-US" sz="1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chelatase</a:t>
            </a:r>
            <a:endParaRPr sz="1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1088" y="4299613"/>
            <a:ext cx="573987" cy="2079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3"/>
          <p:cNvGrpSpPr/>
          <p:nvPr/>
        </p:nvGrpSpPr>
        <p:grpSpPr>
          <a:xfrm>
            <a:off x="3650881" y="4097205"/>
            <a:ext cx="648120" cy="436764"/>
            <a:chOff x="4265286" y="4822198"/>
            <a:chExt cx="940435" cy="633754"/>
          </a:xfrm>
        </p:grpSpPr>
        <p:pic>
          <p:nvPicPr>
            <p:cNvPr id="160" name="Google Shape;160;p13" descr="hot-dog-bu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65286" y="4984097"/>
              <a:ext cx="940435" cy="47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319069" y="4822198"/>
              <a:ext cx="832867" cy="3017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2" name="Google Shape;162;p13"/>
          <p:cNvCxnSpPr/>
          <p:nvPr/>
        </p:nvCxnSpPr>
        <p:spPr>
          <a:xfrm flipH="1">
            <a:off x="3589053" y="3809391"/>
            <a:ext cx="88430" cy="5868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13"/>
          <p:cNvCxnSpPr/>
          <p:nvPr/>
        </p:nvCxnSpPr>
        <p:spPr>
          <a:xfrm flipH="1">
            <a:off x="4963931" y="3851539"/>
            <a:ext cx="215205" cy="44276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13"/>
          <p:cNvCxnSpPr/>
          <p:nvPr/>
        </p:nvCxnSpPr>
        <p:spPr>
          <a:xfrm flipH="1">
            <a:off x="4244152" y="3820337"/>
            <a:ext cx="359889" cy="2627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5" name="Google Shape;165;p13"/>
          <p:cNvGrpSpPr/>
          <p:nvPr/>
        </p:nvGrpSpPr>
        <p:grpSpPr>
          <a:xfrm>
            <a:off x="572814" y="2594683"/>
            <a:ext cx="2425587" cy="685468"/>
            <a:chOff x="197001" y="3553732"/>
            <a:chExt cx="2425587" cy="685468"/>
          </a:xfrm>
        </p:grpSpPr>
        <p:pic>
          <p:nvPicPr>
            <p:cNvPr id="166" name="Google Shape;16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6645" y="3557398"/>
              <a:ext cx="1605943" cy="681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3"/>
            <p:cNvSpPr/>
            <p:nvPr/>
          </p:nvSpPr>
          <p:spPr>
            <a:xfrm>
              <a:off x="197001" y="3883669"/>
              <a:ext cx="11901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Mg-chelatase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4770" y="3736623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9" name="Google Shape;169;p13"/>
            <p:cNvGrpSpPr/>
            <p:nvPr/>
          </p:nvGrpSpPr>
          <p:grpSpPr>
            <a:xfrm>
              <a:off x="1189534" y="3553732"/>
              <a:ext cx="630082" cy="408046"/>
              <a:chOff x="2285615" y="4644795"/>
              <a:chExt cx="940435" cy="609033"/>
            </a:xfrm>
          </p:grpSpPr>
          <p:pic>
            <p:nvPicPr>
              <p:cNvPr id="170" name="Google Shape;170;p13" descr="hot-dog-bun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1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72" name="Google Shape;172;p13"/>
          <p:cNvCxnSpPr/>
          <p:nvPr/>
        </p:nvCxnSpPr>
        <p:spPr>
          <a:xfrm>
            <a:off x="1311328" y="2257526"/>
            <a:ext cx="145249" cy="5556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13"/>
          <p:cNvCxnSpPr/>
          <p:nvPr/>
        </p:nvCxnSpPr>
        <p:spPr>
          <a:xfrm flipH="1">
            <a:off x="2592875" y="2228416"/>
            <a:ext cx="252083" cy="50838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p13"/>
          <p:cNvCxnSpPr/>
          <p:nvPr/>
        </p:nvCxnSpPr>
        <p:spPr>
          <a:xfrm flipH="1">
            <a:off x="1948452" y="2242949"/>
            <a:ext cx="174024" cy="32343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13"/>
          <p:cNvCxnSpPr/>
          <p:nvPr/>
        </p:nvCxnSpPr>
        <p:spPr>
          <a:xfrm>
            <a:off x="713656" y="6602299"/>
            <a:ext cx="49766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13"/>
          <p:cNvSpPr/>
          <p:nvPr/>
        </p:nvSpPr>
        <p:spPr>
          <a:xfrm rot="10800000" flipH="1">
            <a:off x="3241140" y="6466616"/>
            <a:ext cx="1027331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3433536" y="6665983"/>
            <a:ext cx="5884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3"/>
          <p:cNvGrpSpPr/>
          <p:nvPr/>
        </p:nvGrpSpPr>
        <p:grpSpPr>
          <a:xfrm>
            <a:off x="1947595" y="6466616"/>
            <a:ext cx="668867" cy="500686"/>
            <a:chOff x="2688039" y="1826468"/>
            <a:chExt cx="668867" cy="500686"/>
          </a:xfrm>
        </p:grpSpPr>
        <p:sp>
          <p:nvSpPr>
            <p:cNvPr id="179" name="Google Shape;179;p13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chlD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3"/>
          <p:cNvGrpSpPr/>
          <p:nvPr/>
        </p:nvGrpSpPr>
        <p:grpSpPr>
          <a:xfrm>
            <a:off x="2598057" y="6469505"/>
            <a:ext cx="534312" cy="501961"/>
            <a:chOff x="2911535" y="1829357"/>
            <a:chExt cx="534312" cy="501961"/>
          </a:xfrm>
        </p:grpSpPr>
        <p:sp>
          <p:nvSpPr>
            <p:cNvPr id="182" name="Google Shape;182;p13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chlI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4" name="Google Shape;18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3260" y="7248572"/>
            <a:ext cx="1710478" cy="7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/>
          <p:nvPr/>
        </p:nvSpPr>
        <p:spPr>
          <a:xfrm>
            <a:off x="3354563" y="7654906"/>
            <a:ext cx="1124830" cy="21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</a:t>
            </a:r>
            <a:r>
              <a:rPr lang="en-US" sz="1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chelatase</a:t>
            </a:r>
            <a:endParaRPr sz="1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3"/>
          <p:cNvCxnSpPr/>
          <p:nvPr/>
        </p:nvCxnSpPr>
        <p:spPr>
          <a:xfrm>
            <a:off x="2433148" y="6939699"/>
            <a:ext cx="122925" cy="29650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p13"/>
          <p:cNvCxnSpPr/>
          <p:nvPr/>
        </p:nvCxnSpPr>
        <p:spPr>
          <a:xfrm>
            <a:off x="2954179" y="6909115"/>
            <a:ext cx="321696" cy="47347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13"/>
          <p:cNvCxnSpPr/>
          <p:nvPr/>
        </p:nvCxnSpPr>
        <p:spPr>
          <a:xfrm flipH="1">
            <a:off x="3714643" y="6919722"/>
            <a:ext cx="726" cy="6040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9" name="Google Shape;1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1305" y="7450001"/>
            <a:ext cx="553911" cy="200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13"/>
          <p:cNvGrpSpPr/>
          <p:nvPr/>
        </p:nvGrpSpPr>
        <p:grpSpPr>
          <a:xfrm>
            <a:off x="2336069" y="7267110"/>
            <a:ext cx="630082" cy="408046"/>
            <a:chOff x="2285615" y="4644795"/>
            <a:chExt cx="940435" cy="609033"/>
          </a:xfrm>
        </p:grpSpPr>
        <p:pic>
          <p:nvPicPr>
            <p:cNvPr id="191" name="Google Shape;191;p13" descr="hot-dog-bu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13"/>
          <p:cNvCxnSpPr/>
          <p:nvPr/>
        </p:nvCxnSpPr>
        <p:spPr>
          <a:xfrm>
            <a:off x="713656" y="8153240"/>
            <a:ext cx="49766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13"/>
          <p:cNvSpPr/>
          <p:nvPr/>
        </p:nvSpPr>
        <p:spPr>
          <a:xfrm rot="10800000" flipH="1">
            <a:off x="3241140" y="8017557"/>
            <a:ext cx="1027331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3433536" y="8216924"/>
            <a:ext cx="5884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5610" y="8799513"/>
            <a:ext cx="1710478" cy="7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/>
          <p:nvPr/>
        </p:nvSpPr>
        <p:spPr>
          <a:xfrm>
            <a:off x="3136913" y="9205847"/>
            <a:ext cx="1124830" cy="21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</a:t>
            </a:r>
            <a:r>
              <a:rPr lang="en-US" sz="1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chelatase</a:t>
            </a:r>
            <a:endParaRPr sz="1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13"/>
          <p:cNvCxnSpPr/>
          <p:nvPr/>
        </p:nvCxnSpPr>
        <p:spPr>
          <a:xfrm flipH="1">
            <a:off x="2381910" y="8485937"/>
            <a:ext cx="113535" cy="32674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13"/>
          <p:cNvCxnSpPr/>
          <p:nvPr/>
        </p:nvCxnSpPr>
        <p:spPr>
          <a:xfrm flipH="1">
            <a:off x="3451633" y="8484207"/>
            <a:ext cx="245618" cy="6241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3655" y="9000942"/>
            <a:ext cx="553911" cy="200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13"/>
          <p:cNvGrpSpPr/>
          <p:nvPr/>
        </p:nvGrpSpPr>
        <p:grpSpPr>
          <a:xfrm>
            <a:off x="2118419" y="8818051"/>
            <a:ext cx="630082" cy="408046"/>
            <a:chOff x="2285615" y="4644795"/>
            <a:chExt cx="940435" cy="609033"/>
          </a:xfrm>
        </p:grpSpPr>
        <p:pic>
          <p:nvPicPr>
            <p:cNvPr id="202" name="Google Shape;202;p13" descr="hot-dog-bu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13"/>
          <p:cNvGrpSpPr/>
          <p:nvPr/>
        </p:nvGrpSpPr>
        <p:grpSpPr>
          <a:xfrm>
            <a:off x="934609" y="7990237"/>
            <a:ext cx="784405" cy="528006"/>
            <a:chOff x="1341541" y="5975864"/>
            <a:chExt cx="784405" cy="528006"/>
          </a:xfrm>
        </p:grpSpPr>
        <p:sp>
          <p:nvSpPr>
            <p:cNvPr id="205" name="Google Shape;205;p13"/>
            <p:cNvSpPr/>
            <p:nvPr/>
          </p:nvSpPr>
          <p:spPr>
            <a:xfrm>
              <a:off x="1341541" y="6196093"/>
              <a:ext cx="784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fs-chlD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" name="Google Shape;206;p13"/>
            <p:cNvGrpSpPr/>
            <p:nvPr/>
          </p:nvGrpSpPr>
          <p:grpSpPr>
            <a:xfrm>
              <a:off x="1443476" y="5975864"/>
              <a:ext cx="668867" cy="294510"/>
              <a:chOff x="246728" y="520910"/>
              <a:chExt cx="668867" cy="294510"/>
            </a:xfrm>
          </p:grpSpPr>
          <p:sp>
            <p:nvSpPr>
              <p:cNvPr id="207" name="Google Shape;207;p13"/>
              <p:cNvSpPr/>
              <p:nvPr/>
            </p:nvSpPr>
            <p:spPr>
              <a:xfrm>
                <a:off x="246728" y="548612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8" name="Google Shape;208;p13"/>
              <p:cNvCxnSpPr/>
              <p:nvPr/>
            </p:nvCxnSpPr>
            <p:spPr>
              <a:xfrm>
                <a:off x="531057" y="548612"/>
                <a:ext cx="0" cy="266808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09" name="Google Shape;209;p13"/>
              <p:cNvSpPr/>
              <p:nvPr/>
            </p:nvSpPr>
            <p:spPr>
              <a:xfrm>
                <a:off x="578110" y="520910"/>
                <a:ext cx="145216" cy="145216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10" name="Google Shape;210;p13"/>
          <p:cNvCxnSpPr/>
          <p:nvPr/>
        </p:nvCxnSpPr>
        <p:spPr>
          <a:xfrm>
            <a:off x="2629534" y="8536219"/>
            <a:ext cx="453835" cy="445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11" name="Google Shape;211;p13"/>
          <p:cNvGrpSpPr/>
          <p:nvPr/>
        </p:nvGrpSpPr>
        <p:grpSpPr>
          <a:xfrm>
            <a:off x="1707358" y="8291894"/>
            <a:ext cx="1427425" cy="307777"/>
            <a:chOff x="1381522" y="6152484"/>
            <a:chExt cx="1427425" cy="307777"/>
          </a:xfrm>
        </p:grpSpPr>
        <p:sp>
          <p:nvSpPr>
            <p:cNvPr id="212" name="Google Shape;212;p13"/>
            <p:cNvSpPr/>
            <p:nvPr/>
          </p:nvSpPr>
          <p:spPr>
            <a:xfrm>
              <a:off x="1381522" y="6202551"/>
              <a:ext cx="1427425" cy="253739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505976" y="6152484"/>
              <a:ext cx="1203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Frameshifting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3"/>
          <p:cNvSpPr/>
          <p:nvPr/>
        </p:nvSpPr>
        <p:spPr>
          <a:xfrm>
            <a:off x="1972452" y="8549032"/>
            <a:ext cx="486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2772322" y="8549032"/>
            <a:ext cx="486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3"/>
          <p:cNvCxnSpPr/>
          <p:nvPr/>
        </p:nvCxnSpPr>
        <p:spPr>
          <a:xfrm>
            <a:off x="713656" y="5033685"/>
            <a:ext cx="49766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7" name="Google Shape;217;p13"/>
          <p:cNvGrpSpPr/>
          <p:nvPr/>
        </p:nvGrpSpPr>
        <p:grpSpPr>
          <a:xfrm>
            <a:off x="1947595" y="4898002"/>
            <a:ext cx="668867" cy="500686"/>
            <a:chOff x="2688039" y="1826468"/>
            <a:chExt cx="668867" cy="500686"/>
          </a:xfrm>
        </p:grpSpPr>
        <p:sp>
          <p:nvSpPr>
            <p:cNvPr id="218" name="Google Shape;218;p13"/>
            <p:cNvSpPr/>
            <p:nvPr/>
          </p:nvSpPr>
          <p:spPr>
            <a:xfrm>
              <a:off x="2688039" y="1826468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725962" y="201937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chlD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21119" y="4898002"/>
            <a:ext cx="1027331" cy="504276"/>
            <a:chOff x="1134597" y="1826468"/>
            <a:chExt cx="1027331" cy="504276"/>
          </a:xfrm>
        </p:grpSpPr>
        <p:sp>
          <p:nvSpPr>
            <p:cNvPr id="221" name="Google Shape;221;p13"/>
            <p:cNvSpPr/>
            <p:nvPr/>
          </p:nvSpPr>
          <p:spPr>
            <a:xfrm>
              <a:off x="1134597" y="1826468"/>
              <a:ext cx="1027331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381106" y="2022967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chlH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3"/>
          <p:cNvGrpSpPr/>
          <p:nvPr/>
        </p:nvGrpSpPr>
        <p:grpSpPr>
          <a:xfrm>
            <a:off x="2598057" y="4900891"/>
            <a:ext cx="534312" cy="501961"/>
            <a:chOff x="2911535" y="1829357"/>
            <a:chExt cx="534312" cy="501961"/>
          </a:xfrm>
        </p:grpSpPr>
        <p:sp>
          <p:nvSpPr>
            <p:cNvPr id="224" name="Google Shape;224;p13"/>
            <p:cNvSpPr/>
            <p:nvPr/>
          </p:nvSpPr>
          <p:spPr>
            <a:xfrm>
              <a:off x="2911535" y="2023541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chlI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026573" y="1829357"/>
              <a:ext cx="402128" cy="266808"/>
            </a:xfrm>
            <a:prstGeom prst="homePlate">
              <a:avLst>
                <a:gd name="adj" fmla="val 50000"/>
              </a:avLst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6" name="Google Shape;2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2458" y="5701574"/>
            <a:ext cx="1605943" cy="68180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3"/>
          <p:cNvSpPr/>
          <p:nvPr/>
        </p:nvSpPr>
        <p:spPr>
          <a:xfrm>
            <a:off x="572814" y="6027845"/>
            <a:ext cx="11901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Mg-chelatase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0583" y="5880799"/>
            <a:ext cx="553911" cy="200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13"/>
          <p:cNvGrpSpPr/>
          <p:nvPr/>
        </p:nvGrpSpPr>
        <p:grpSpPr>
          <a:xfrm>
            <a:off x="1565347" y="5697908"/>
            <a:ext cx="630082" cy="408046"/>
            <a:chOff x="2285615" y="4644795"/>
            <a:chExt cx="940435" cy="609033"/>
          </a:xfrm>
        </p:grpSpPr>
        <p:pic>
          <p:nvPicPr>
            <p:cNvPr id="230" name="Google Shape;230;p13" descr="hot-dog-bu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2" name="Google Shape;232;p13"/>
          <p:cNvCxnSpPr/>
          <p:nvPr/>
        </p:nvCxnSpPr>
        <p:spPr>
          <a:xfrm>
            <a:off x="1311328" y="5382993"/>
            <a:ext cx="145249" cy="5556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13"/>
          <p:cNvCxnSpPr/>
          <p:nvPr/>
        </p:nvCxnSpPr>
        <p:spPr>
          <a:xfrm flipH="1">
            <a:off x="2592875" y="5353883"/>
            <a:ext cx="252083" cy="50838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13"/>
          <p:cNvCxnSpPr/>
          <p:nvPr/>
        </p:nvCxnSpPr>
        <p:spPr>
          <a:xfrm flipH="1">
            <a:off x="1948452" y="5368416"/>
            <a:ext cx="174024" cy="32343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5" name="Google Shape;235;p13"/>
          <p:cNvCxnSpPr/>
          <p:nvPr/>
        </p:nvCxnSpPr>
        <p:spPr>
          <a:xfrm>
            <a:off x="1685246" y="9755666"/>
            <a:ext cx="774121" cy="2338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13"/>
          <p:cNvCxnSpPr/>
          <p:nvPr/>
        </p:nvCxnSpPr>
        <p:spPr>
          <a:xfrm>
            <a:off x="713656" y="9696943"/>
            <a:ext cx="49766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3"/>
          <p:cNvSpPr/>
          <p:nvPr/>
        </p:nvSpPr>
        <p:spPr>
          <a:xfrm rot="10800000" flipH="1">
            <a:off x="3241140" y="9561260"/>
            <a:ext cx="1027331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3433536" y="9760627"/>
            <a:ext cx="5884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5610" y="10343216"/>
            <a:ext cx="1710478" cy="7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/>
          <p:nvPr/>
        </p:nvSpPr>
        <p:spPr>
          <a:xfrm>
            <a:off x="3136913" y="10749550"/>
            <a:ext cx="1124830" cy="21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</a:t>
            </a:r>
            <a:r>
              <a:rPr lang="en-US" sz="1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chelatase</a:t>
            </a:r>
            <a:endParaRPr sz="1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3"/>
          <p:cNvCxnSpPr/>
          <p:nvPr/>
        </p:nvCxnSpPr>
        <p:spPr>
          <a:xfrm flipH="1">
            <a:off x="2381910" y="10029640"/>
            <a:ext cx="113535" cy="32674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p13"/>
          <p:cNvCxnSpPr/>
          <p:nvPr/>
        </p:nvCxnSpPr>
        <p:spPr>
          <a:xfrm flipH="1">
            <a:off x="3451633" y="10027910"/>
            <a:ext cx="245618" cy="6241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43" name="Google Shape;24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3655" y="10544645"/>
            <a:ext cx="553911" cy="200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13"/>
          <p:cNvGrpSpPr/>
          <p:nvPr/>
        </p:nvGrpSpPr>
        <p:grpSpPr>
          <a:xfrm>
            <a:off x="2118419" y="10361754"/>
            <a:ext cx="630082" cy="408046"/>
            <a:chOff x="2285615" y="4644795"/>
            <a:chExt cx="940435" cy="609033"/>
          </a:xfrm>
        </p:grpSpPr>
        <p:pic>
          <p:nvPicPr>
            <p:cNvPr id="245" name="Google Shape;245;p13" descr="hot-dog-bu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13"/>
          <p:cNvGrpSpPr/>
          <p:nvPr/>
        </p:nvGrpSpPr>
        <p:grpSpPr>
          <a:xfrm>
            <a:off x="934609" y="9561642"/>
            <a:ext cx="784405" cy="500304"/>
            <a:chOff x="1341541" y="6003566"/>
            <a:chExt cx="784405" cy="500304"/>
          </a:xfrm>
        </p:grpSpPr>
        <p:sp>
          <p:nvSpPr>
            <p:cNvPr id="248" name="Google Shape;248;p13"/>
            <p:cNvSpPr/>
            <p:nvPr/>
          </p:nvSpPr>
          <p:spPr>
            <a:xfrm>
              <a:off x="1341541" y="6196093"/>
              <a:ext cx="7844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chlD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" name="Google Shape;249;p13"/>
            <p:cNvGrpSpPr/>
            <p:nvPr/>
          </p:nvGrpSpPr>
          <p:grpSpPr>
            <a:xfrm>
              <a:off x="1443476" y="6003566"/>
              <a:ext cx="668867" cy="266808"/>
              <a:chOff x="246728" y="548612"/>
              <a:chExt cx="668867" cy="266808"/>
            </a:xfrm>
          </p:grpSpPr>
          <p:sp>
            <p:nvSpPr>
              <p:cNvPr id="250" name="Google Shape;250;p13"/>
              <p:cNvSpPr/>
              <p:nvPr/>
            </p:nvSpPr>
            <p:spPr>
              <a:xfrm>
                <a:off x="246728" y="548612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1" name="Google Shape;251;p13"/>
              <p:cNvCxnSpPr/>
              <p:nvPr/>
            </p:nvCxnSpPr>
            <p:spPr>
              <a:xfrm>
                <a:off x="531057" y="548612"/>
                <a:ext cx="0" cy="266808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52" name="Google Shape;252;p13"/>
          <p:cNvCxnSpPr/>
          <p:nvPr/>
        </p:nvCxnSpPr>
        <p:spPr>
          <a:xfrm>
            <a:off x="2629534" y="10079922"/>
            <a:ext cx="453835" cy="44520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53" name="Google Shape;253;p13"/>
          <p:cNvGrpSpPr/>
          <p:nvPr/>
        </p:nvGrpSpPr>
        <p:grpSpPr>
          <a:xfrm>
            <a:off x="1707358" y="9835597"/>
            <a:ext cx="1427425" cy="307777"/>
            <a:chOff x="1381522" y="6152484"/>
            <a:chExt cx="1427425" cy="307777"/>
          </a:xfrm>
        </p:grpSpPr>
        <p:sp>
          <p:nvSpPr>
            <p:cNvPr id="254" name="Google Shape;254;p13"/>
            <p:cNvSpPr/>
            <p:nvPr/>
          </p:nvSpPr>
          <p:spPr>
            <a:xfrm>
              <a:off x="1381522" y="6202551"/>
              <a:ext cx="1427425" cy="253739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505976" y="6152484"/>
              <a:ext cx="1203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Frameshifting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13"/>
          <p:cNvSpPr/>
          <p:nvPr/>
        </p:nvSpPr>
        <p:spPr>
          <a:xfrm>
            <a:off x="1972452" y="10092735"/>
            <a:ext cx="486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2772322" y="10092735"/>
            <a:ext cx="486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01344" y="5681783"/>
            <a:ext cx="1710478" cy="70996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/>
          <p:nvPr/>
        </p:nvSpPr>
        <p:spPr>
          <a:xfrm>
            <a:off x="4662647" y="6088118"/>
            <a:ext cx="1124830" cy="21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</a:t>
            </a:r>
            <a:r>
              <a:rPr lang="en-US" sz="1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chelatase</a:t>
            </a:r>
            <a:endParaRPr sz="1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6664" y="5909674"/>
            <a:ext cx="553911" cy="200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13"/>
          <p:cNvGrpSpPr/>
          <p:nvPr/>
        </p:nvGrpSpPr>
        <p:grpSpPr>
          <a:xfrm>
            <a:off x="3621428" y="5726783"/>
            <a:ext cx="630082" cy="408046"/>
            <a:chOff x="2285615" y="4644795"/>
            <a:chExt cx="940435" cy="609033"/>
          </a:xfrm>
        </p:grpSpPr>
        <p:pic>
          <p:nvPicPr>
            <p:cNvPr id="263" name="Google Shape;263;p13" descr="hot-dog-bu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85615" y="4781973"/>
              <a:ext cx="940435" cy="47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2789" y="4644795"/>
              <a:ext cx="828478" cy="3001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5" name="Google Shape;265;p13"/>
          <p:cNvCxnSpPr/>
          <p:nvPr/>
        </p:nvCxnSpPr>
        <p:spPr>
          <a:xfrm>
            <a:off x="4278909" y="5530133"/>
            <a:ext cx="320865" cy="34052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6" name="Google Shape;266;p13"/>
          <p:cNvCxnSpPr/>
          <p:nvPr/>
        </p:nvCxnSpPr>
        <p:spPr>
          <a:xfrm>
            <a:off x="2458077" y="5287171"/>
            <a:ext cx="1275498" cy="426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7" name="Google Shape;267;p13"/>
          <p:cNvSpPr/>
          <p:nvPr/>
        </p:nvSpPr>
        <p:spPr>
          <a:xfrm rot="10800000" flipH="1">
            <a:off x="3251578" y="4895033"/>
            <a:ext cx="1027331" cy="266808"/>
          </a:xfrm>
          <a:prstGeom prst="homePlate">
            <a:avLst>
              <a:gd name="adj" fmla="val 50000"/>
            </a:avLst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3443974" y="5094400"/>
            <a:ext cx="5884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3"/>
          <p:cNvCxnSpPr/>
          <p:nvPr/>
        </p:nvCxnSpPr>
        <p:spPr>
          <a:xfrm>
            <a:off x="3004702" y="5288817"/>
            <a:ext cx="1274207" cy="23963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13"/>
          <p:cNvCxnSpPr/>
          <p:nvPr/>
        </p:nvCxnSpPr>
        <p:spPr>
          <a:xfrm>
            <a:off x="3962860" y="5304439"/>
            <a:ext cx="750244" cy="2118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13"/>
          <p:cNvCxnSpPr/>
          <p:nvPr/>
        </p:nvCxnSpPr>
        <p:spPr>
          <a:xfrm>
            <a:off x="4703656" y="5499583"/>
            <a:ext cx="280131" cy="4574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2" name="Google Shape;272;p13"/>
          <p:cNvSpPr/>
          <p:nvPr/>
        </p:nvSpPr>
        <p:spPr>
          <a:xfrm>
            <a:off x="74413" y="2212358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74413" y="3808671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74413" y="5395739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74413" y="6887895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74413" y="8456699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74413" y="10012533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2020-04-09T14:38:50Z</dcterms:modified>
</cp:coreProperties>
</file>