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430000" cy="54864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0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6324" autoAdjust="0"/>
  </p:normalViewPr>
  <p:slideViewPr>
    <p:cSldViewPr snapToGrid="0" snapToObjects="1">
      <p:cViewPr>
        <p:scale>
          <a:sx n="127" d="100"/>
          <a:sy n="127" d="100"/>
        </p:scale>
        <p:origin x="1784" y="760"/>
      </p:cViewPr>
      <p:guideLst>
        <p:guide orient="horz" pos="1730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62" y="1704352"/>
            <a:ext cx="9715499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12" y="3108966"/>
            <a:ext cx="8001001" cy="1402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9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9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9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98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97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97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9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96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3" y="219719"/>
            <a:ext cx="2571750" cy="4681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8" y="219719"/>
            <a:ext cx="7524750" cy="4681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02" y="3525531"/>
            <a:ext cx="9715499" cy="1089663"/>
          </a:xfrm>
        </p:spPr>
        <p:txBody>
          <a:bodyPr anchor="t"/>
          <a:lstStyle>
            <a:lvl1pPr algn="l">
              <a:defRPr sz="2392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902" y="2325378"/>
            <a:ext cx="9715499" cy="1200150"/>
          </a:xfrm>
        </p:spPr>
        <p:txBody>
          <a:bodyPr anchor="b"/>
          <a:lstStyle>
            <a:lvl1pPr marL="0" indent="0">
              <a:buNone/>
              <a:defRPr sz="12765">
                <a:solidFill>
                  <a:schemeClr val="tx1">
                    <a:tint val="75000"/>
                  </a:schemeClr>
                </a:solidFill>
              </a:defRPr>
            </a:lvl1pPr>
            <a:lvl2pPr marL="2699523" indent="0">
              <a:buNone/>
              <a:defRPr sz="11166">
                <a:solidFill>
                  <a:schemeClr val="tx1">
                    <a:tint val="75000"/>
                  </a:schemeClr>
                </a:solidFill>
              </a:defRPr>
            </a:lvl2pPr>
            <a:lvl3pPr marL="5399072" indent="0">
              <a:buNone/>
              <a:defRPr sz="9568">
                <a:solidFill>
                  <a:schemeClr val="tx1">
                    <a:tint val="75000"/>
                  </a:schemeClr>
                </a:solidFill>
              </a:defRPr>
            </a:lvl3pPr>
            <a:lvl4pPr marL="8098599" indent="0">
              <a:buNone/>
              <a:defRPr sz="7974">
                <a:solidFill>
                  <a:schemeClr val="tx1">
                    <a:tint val="75000"/>
                  </a:schemeClr>
                </a:solidFill>
              </a:defRPr>
            </a:lvl4pPr>
            <a:lvl5pPr marL="10798119" indent="0">
              <a:buNone/>
              <a:defRPr sz="7974">
                <a:solidFill>
                  <a:schemeClr val="tx1">
                    <a:tint val="75000"/>
                  </a:schemeClr>
                </a:solidFill>
              </a:defRPr>
            </a:lvl5pPr>
            <a:lvl6pPr marL="13497676" indent="0">
              <a:buNone/>
              <a:defRPr sz="7974">
                <a:solidFill>
                  <a:schemeClr val="tx1">
                    <a:tint val="75000"/>
                  </a:schemeClr>
                </a:solidFill>
              </a:defRPr>
            </a:lvl6pPr>
            <a:lvl7pPr marL="16197199" indent="0">
              <a:buNone/>
              <a:defRPr sz="7974">
                <a:solidFill>
                  <a:schemeClr val="tx1">
                    <a:tint val="75000"/>
                  </a:schemeClr>
                </a:solidFill>
              </a:defRPr>
            </a:lvl7pPr>
            <a:lvl8pPr marL="18896751" indent="0">
              <a:buNone/>
              <a:defRPr sz="7974">
                <a:solidFill>
                  <a:schemeClr val="tx1">
                    <a:tint val="75000"/>
                  </a:schemeClr>
                </a:solidFill>
              </a:defRPr>
            </a:lvl8pPr>
            <a:lvl9pPr marL="21596294" indent="0">
              <a:buNone/>
              <a:defRPr sz="79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11" y="1280172"/>
            <a:ext cx="5048251" cy="3620771"/>
          </a:xfrm>
        </p:spPr>
        <p:txBody>
          <a:bodyPr/>
          <a:lstStyle>
            <a:lvl1pPr>
              <a:defRPr sz="17541"/>
            </a:lvl1pPr>
            <a:lvl2pPr>
              <a:defRPr sz="14353"/>
            </a:lvl2pPr>
            <a:lvl3pPr>
              <a:defRPr sz="12765"/>
            </a:lvl3pPr>
            <a:lvl4pPr>
              <a:defRPr sz="11166"/>
            </a:lvl4pPr>
            <a:lvl5pPr>
              <a:defRPr sz="11166"/>
            </a:lvl5pPr>
            <a:lvl6pPr>
              <a:defRPr sz="11166"/>
            </a:lvl6pPr>
            <a:lvl7pPr>
              <a:defRPr sz="11166"/>
            </a:lvl7pPr>
            <a:lvl8pPr>
              <a:defRPr sz="11166"/>
            </a:lvl8pPr>
            <a:lvl9pPr>
              <a:defRPr sz="111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60" y="1280172"/>
            <a:ext cx="5048251" cy="3620771"/>
          </a:xfrm>
        </p:spPr>
        <p:txBody>
          <a:bodyPr/>
          <a:lstStyle>
            <a:lvl1pPr>
              <a:defRPr sz="17541"/>
            </a:lvl1pPr>
            <a:lvl2pPr>
              <a:defRPr sz="14353"/>
            </a:lvl2pPr>
            <a:lvl3pPr>
              <a:defRPr sz="12765"/>
            </a:lvl3pPr>
            <a:lvl4pPr>
              <a:defRPr sz="11166"/>
            </a:lvl4pPr>
            <a:lvl5pPr>
              <a:defRPr sz="11166"/>
            </a:lvl5pPr>
            <a:lvl6pPr>
              <a:defRPr sz="11166"/>
            </a:lvl6pPr>
            <a:lvl7pPr>
              <a:defRPr sz="11166"/>
            </a:lvl7pPr>
            <a:lvl8pPr>
              <a:defRPr sz="11166"/>
            </a:lvl8pPr>
            <a:lvl9pPr>
              <a:defRPr sz="111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18" y="1228099"/>
            <a:ext cx="5050236" cy="511808"/>
          </a:xfrm>
        </p:spPr>
        <p:txBody>
          <a:bodyPr anchor="b"/>
          <a:lstStyle>
            <a:lvl1pPr marL="0" indent="0">
              <a:buNone/>
              <a:defRPr sz="14353" b="1"/>
            </a:lvl1pPr>
            <a:lvl2pPr marL="2699523" indent="0">
              <a:buNone/>
              <a:defRPr sz="12765" b="1"/>
            </a:lvl2pPr>
            <a:lvl3pPr marL="5399072" indent="0">
              <a:buNone/>
              <a:defRPr sz="11166" b="1"/>
            </a:lvl3pPr>
            <a:lvl4pPr marL="8098599" indent="0">
              <a:buNone/>
              <a:defRPr sz="9568" b="1"/>
            </a:lvl4pPr>
            <a:lvl5pPr marL="10798119" indent="0">
              <a:buNone/>
              <a:defRPr sz="9568" b="1"/>
            </a:lvl5pPr>
            <a:lvl6pPr marL="13497676" indent="0">
              <a:buNone/>
              <a:defRPr sz="9568" b="1"/>
            </a:lvl6pPr>
            <a:lvl7pPr marL="16197199" indent="0">
              <a:buNone/>
              <a:defRPr sz="9568" b="1"/>
            </a:lvl7pPr>
            <a:lvl8pPr marL="18896751" indent="0">
              <a:buNone/>
              <a:defRPr sz="9568" b="1"/>
            </a:lvl8pPr>
            <a:lvl9pPr marL="21596294" indent="0">
              <a:buNone/>
              <a:defRPr sz="95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18" y="1739903"/>
            <a:ext cx="5050236" cy="3161033"/>
          </a:xfrm>
        </p:spPr>
        <p:txBody>
          <a:bodyPr/>
          <a:lstStyle>
            <a:lvl1pPr>
              <a:defRPr sz="14353"/>
            </a:lvl1pPr>
            <a:lvl2pPr>
              <a:defRPr sz="12765"/>
            </a:lvl2pPr>
            <a:lvl3pPr>
              <a:defRPr sz="11166"/>
            </a:lvl3pPr>
            <a:lvl4pPr>
              <a:defRPr sz="9568"/>
            </a:lvl4pPr>
            <a:lvl5pPr>
              <a:defRPr sz="9568"/>
            </a:lvl5pPr>
            <a:lvl6pPr>
              <a:defRPr sz="9568"/>
            </a:lvl6pPr>
            <a:lvl7pPr>
              <a:defRPr sz="9568"/>
            </a:lvl7pPr>
            <a:lvl8pPr>
              <a:defRPr sz="9568"/>
            </a:lvl8pPr>
            <a:lvl9pPr>
              <a:defRPr sz="95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6" y="1228099"/>
            <a:ext cx="5052221" cy="511808"/>
          </a:xfrm>
        </p:spPr>
        <p:txBody>
          <a:bodyPr anchor="b"/>
          <a:lstStyle>
            <a:lvl1pPr marL="0" indent="0">
              <a:buNone/>
              <a:defRPr sz="14353" b="1"/>
            </a:lvl1pPr>
            <a:lvl2pPr marL="2699523" indent="0">
              <a:buNone/>
              <a:defRPr sz="12765" b="1"/>
            </a:lvl2pPr>
            <a:lvl3pPr marL="5399072" indent="0">
              <a:buNone/>
              <a:defRPr sz="11166" b="1"/>
            </a:lvl3pPr>
            <a:lvl4pPr marL="8098599" indent="0">
              <a:buNone/>
              <a:defRPr sz="9568" b="1"/>
            </a:lvl4pPr>
            <a:lvl5pPr marL="10798119" indent="0">
              <a:buNone/>
              <a:defRPr sz="9568" b="1"/>
            </a:lvl5pPr>
            <a:lvl6pPr marL="13497676" indent="0">
              <a:buNone/>
              <a:defRPr sz="9568" b="1"/>
            </a:lvl6pPr>
            <a:lvl7pPr marL="16197199" indent="0">
              <a:buNone/>
              <a:defRPr sz="9568" b="1"/>
            </a:lvl7pPr>
            <a:lvl8pPr marL="18896751" indent="0">
              <a:buNone/>
              <a:defRPr sz="9568" b="1"/>
            </a:lvl8pPr>
            <a:lvl9pPr marL="21596294" indent="0">
              <a:buNone/>
              <a:defRPr sz="95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6" y="1739903"/>
            <a:ext cx="5052221" cy="3161033"/>
          </a:xfrm>
        </p:spPr>
        <p:txBody>
          <a:bodyPr/>
          <a:lstStyle>
            <a:lvl1pPr>
              <a:defRPr sz="14353"/>
            </a:lvl1pPr>
            <a:lvl2pPr>
              <a:defRPr sz="12765"/>
            </a:lvl2pPr>
            <a:lvl3pPr>
              <a:defRPr sz="11166"/>
            </a:lvl3pPr>
            <a:lvl4pPr>
              <a:defRPr sz="9568"/>
            </a:lvl4pPr>
            <a:lvl5pPr>
              <a:defRPr sz="9568"/>
            </a:lvl5pPr>
            <a:lvl6pPr>
              <a:defRPr sz="9568"/>
            </a:lvl6pPr>
            <a:lvl7pPr>
              <a:defRPr sz="9568"/>
            </a:lvl7pPr>
            <a:lvl8pPr>
              <a:defRPr sz="9568"/>
            </a:lvl8pPr>
            <a:lvl9pPr>
              <a:defRPr sz="95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12" y="218448"/>
            <a:ext cx="3760391" cy="929639"/>
          </a:xfrm>
        </p:spPr>
        <p:txBody>
          <a:bodyPr anchor="b"/>
          <a:lstStyle>
            <a:lvl1pPr algn="l">
              <a:defRPr sz="127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25" y="218447"/>
            <a:ext cx="6389689" cy="4682490"/>
          </a:xfrm>
        </p:spPr>
        <p:txBody>
          <a:bodyPr/>
          <a:lstStyle>
            <a:lvl1pPr>
              <a:defRPr sz="20738"/>
            </a:lvl1pPr>
            <a:lvl2pPr>
              <a:defRPr sz="17541"/>
            </a:lvl2pPr>
            <a:lvl3pPr>
              <a:defRPr sz="14353"/>
            </a:lvl3pPr>
            <a:lvl4pPr>
              <a:defRPr sz="12765"/>
            </a:lvl4pPr>
            <a:lvl5pPr>
              <a:defRPr sz="12765"/>
            </a:lvl5pPr>
            <a:lvl6pPr>
              <a:defRPr sz="12765"/>
            </a:lvl6pPr>
            <a:lvl7pPr>
              <a:defRPr sz="12765"/>
            </a:lvl7pPr>
            <a:lvl8pPr>
              <a:defRPr sz="12765"/>
            </a:lvl8pPr>
            <a:lvl9pPr>
              <a:defRPr sz="127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12" y="1148089"/>
            <a:ext cx="3760391" cy="3752852"/>
          </a:xfrm>
        </p:spPr>
        <p:txBody>
          <a:bodyPr/>
          <a:lstStyle>
            <a:lvl1pPr marL="0" indent="0">
              <a:buNone/>
              <a:defRPr sz="7974"/>
            </a:lvl1pPr>
            <a:lvl2pPr marL="2699523" indent="0">
              <a:buNone/>
              <a:defRPr sz="6380"/>
            </a:lvl2pPr>
            <a:lvl3pPr marL="5399072" indent="0">
              <a:buNone/>
              <a:defRPr sz="4785"/>
            </a:lvl3pPr>
            <a:lvl4pPr marL="8098599" indent="0">
              <a:buNone/>
              <a:defRPr sz="4785"/>
            </a:lvl4pPr>
            <a:lvl5pPr marL="10798119" indent="0">
              <a:buNone/>
              <a:defRPr sz="4785"/>
            </a:lvl5pPr>
            <a:lvl6pPr marL="13497676" indent="0">
              <a:buNone/>
              <a:defRPr sz="4785"/>
            </a:lvl6pPr>
            <a:lvl7pPr marL="16197199" indent="0">
              <a:buNone/>
              <a:defRPr sz="4785"/>
            </a:lvl7pPr>
            <a:lvl8pPr marL="18896751" indent="0">
              <a:buNone/>
              <a:defRPr sz="4785"/>
            </a:lvl8pPr>
            <a:lvl9pPr marL="21596294" indent="0">
              <a:buNone/>
              <a:defRPr sz="47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6" y="3840490"/>
            <a:ext cx="6858000" cy="453389"/>
          </a:xfrm>
        </p:spPr>
        <p:txBody>
          <a:bodyPr anchor="b"/>
          <a:lstStyle>
            <a:lvl1pPr algn="l">
              <a:defRPr sz="127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6" y="490221"/>
            <a:ext cx="6858000" cy="3291840"/>
          </a:xfrm>
        </p:spPr>
        <p:txBody>
          <a:bodyPr/>
          <a:lstStyle>
            <a:lvl1pPr marL="0" indent="0">
              <a:buNone/>
              <a:defRPr sz="20738"/>
            </a:lvl1pPr>
            <a:lvl2pPr marL="2699523" indent="0">
              <a:buNone/>
              <a:defRPr sz="17541"/>
            </a:lvl2pPr>
            <a:lvl3pPr marL="5399072" indent="0">
              <a:buNone/>
              <a:defRPr sz="14353"/>
            </a:lvl3pPr>
            <a:lvl4pPr marL="8098599" indent="0">
              <a:buNone/>
              <a:defRPr sz="12765"/>
            </a:lvl4pPr>
            <a:lvl5pPr marL="10798119" indent="0">
              <a:buNone/>
              <a:defRPr sz="12765"/>
            </a:lvl5pPr>
            <a:lvl6pPr marL="13497676" indent="0">
              <a:buNone/>
              <a:defRPr sz="12765"/>
            </a:lvl6pPr>
            <a:lvl7pPr marL="16197199" indent="0">
              <a:buNone/>
              <a:defRPr sz="12765"/>
            </a:lvl7pPr>
            <a:lvl8pPr marL="18896751" indent="0">
              <a:buNone/>
              <a:defRPr sz="12765"/>
            </a:lvl8pPr>
            <a:lvl9pPr marL="21596294" indent="0">
              <a:buNone/>
              <a:defRPr sz="127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6" y="4293877"/>
            <a:ext cx="6858000" cy="643892"/>
          </a:xfrm>
        </p:spPr>
        <p:txBody>
          <a:bodyPr/>
          <a:lstStyle>
            <a:lvl1pPr marL="0" indent="0">
              <a:buNone/>
              <a:defRPr sz="7974"/>
            </a:lvl1pPr>
            <a:lvl2pPr marL="2699523" indent="0">
              <a:buNone/>
              <a:defRPr sz="6380"/>
            </a:lvl2pPr>
            <a:lvl3pPr marL="5399072" indent="0">
              <a:buNone/>
              <a:defRPr sz="4785"/>
            </a:lvl3pPr>
            <a:lvl4pPr marL="8098599" indent="0">
              <a:buNone/>
              <a:defRPr sz="4785"/>
            </a:lvl4pPr>
            <a:lvl5pPr marL="10798119" indent="0">
              <a:buNone/>
              <a:defRPr sz="4785"/>
            </a:lvl5pPr>
            <a:lvl6pPr marL="13497676" indent="0">
              <a:buNone/>
              <a:defRPr sz="4785"/>
            </a:lvl6pPr>
            <a:lvl7pPr marL="16197199" indent="0">
              <a:buNone/>
              <a:defRPr sz="4785"/>
            </a:lvl7pPr>
            <a:lvl8pPr marL="18896751" indent="0">
              <a:buNone/>
              <a:defRPr sz="4785"/>
            </a:lvl8pPr>
            <a:lvl9pPr marL="21596294" indent="0">
              <a:buNone/>
              <a:defRPr sz="47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12" y="219716"/>
            <a:ext cx="10287001" cy="914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12" y="1280172"/>
            <a:ext cx="10287001" cy="362077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5085088"/>
            <a:ext cx="266700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6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5253" y="5085088"/>
            <a:ext cx="3619503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6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5085088"/>
            <a:ext cx="266700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6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99523" rtl="0" eaLnBrk="1" latinLnBrk="0" hangingPunct="1">
        <a:spcBef>
          <a:spcPct val="0"/>
        </a:spcBef>
        <a:buNone/>
        <a:defRPr sz="255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642" indent="-2024642" algn="l" defTabSz="2699523" rtl="0" eaLnBrk="1" latinLnBrk="0" hangingPunct="1">
        <a:spcBef>
          <a:spcPct val="20000"/>
        </a:spcBef>
        <a:buFont typeface="Arial"/>
        <a:buChar char="•"/>
        <a:defRPr sz="20738" kern="1200">
          <a:solidFill>
            <a:schemeClr val="tx1"/>
          </a:solidFill>
          <a:latin typeface="+mn-lt"/>
          <a:ea typeface="+mn-ea"/>
          <a:cs typeface="+mn-cs"/>
        </a:defRPr>
      </a:lvl1pPr>
      <a:lvl2pPr marL="4386753" indent="-1687201" algn="l" defTabSz="2699523" rtl="0" eaLnBrk="1" latinLnBrk="0" hangingPunct="1">
        <a:spcBef>
          <a:spcPct val="20000"/>
        </a:spcBef>
        <a:buFont typeface="Arial"/>
        <a:buChar char="–"/>
        <a:defRPr sz="17541" kern="1200">
          <a:solidFill>
            <a:schemeClr val="tx1"/>
          </a:solidFill>
          <a:latin typeface="+mn-lt"/>
          <a:ea typeface="+mn-ea"/>
          <a:cs typeface="+mn-cs"/>
        </a:defRPr>
      </a:lvl2pPr>
      <a:lvl3pPr marL="6748841" indent="-1349748" algn="l" defTabSz="2699523" rtl="0" eaLnBrk="1" latinLnBrk="0" hangingPunct="1">
        <a:spcBef>
          <a:spcPct val="20000"/>
        </a:spcBef>
        <a:buFont typeface="Arial"/>
        <a:buChar char="•"/>
        <a:defRPr sz="14353" kern="1200">
          <a:solidFill>
            <a:schemeClr val="tx1"/>
          </a:solidFill>
          <a:latin typeface="+mn-lt"/>
          <a:ea typeface="+mn-ea"/>
          <a:cs typeface="+mn-cs"/>
        </a:defRPr>
      </a:lvl3pPr>
      <a:lvl4pPr marL="9448362" indent="-1349748" algn="l" defTabSz="2699523" rtl="0" eaLnBrk="1" latinLnBrk="0" hangingPunct="1">
        <a:spcBef>
          <a:spcPct val="20000"/>
        </a:spcBef>
        <a:buFont typeface="Arial"/>
        <a:buChar char="–"/>
        <a:defRPr sz="12765" kern="1200">
          <a:solidFill>
            <a:schemeClr val="tx1"/>
          </a:solidFill>
          <a:latin typeface="+mn-lt"/>
          <a:ea typeface="+mn-ea"/>
          <a:cs typeface="+mn-cs"/>
        </a:defRPr>
      </a:lvl4pPr>
      <a:lvl5pPr marL="12147914" indent="-1349748" algn="l" defTabSz="2699523" rtl="0" eaLnBrk="1" latinLnBrk="0" hangingPunct="1">
        <a:spcBef>
          <a:spcPct val="20000"/>
        </a:spcBef>
        <a:buFont typeface="Arial"/>
        <a:buChar char="»"/>
        <a:defRPr sz="12765" kern="1200">
          <a:solidFill>
            <a:schemeClr val="tx1"/>
          </a:solidFill>
          <a:latin typeface="+mn-lt"/>
          <a:ea typeface="+mn-ea"/>
          <a:cs typeface="+mn-cs"/>
        </a:defRPr>
      </a:lvl5pPr>
      <a:lvl6pPr marL="14847455" indent="-1349748" algn="l" defTabSz="2699523" rtl="0" eaLnBrk="1" latinLnBrk="0" hangingPunct="1">
        <a:spcBef>
          <a:spcPct val="20000"/>
        </a:spcBef>
        <a:buFont typeface="Arial"/>
        <a:buChar char="•"/>
        <a:defRPr sz="12765" kern="1200">
          <a:solidFill>
            <a:schemeClr val="tx1"/>
          </a:solidFill>
          <a:latin typeface="+mn-lt"/>
          <a:ea typeface="+mn-ea"/>
          <a:cs typeface="+mn-cs"/>
        </a:defRPr>
      </a:lvl6pPr>
      <a:lvl7pPr marL="17546993" indent="-1349748" algn="l" defTabSz="2699523" rtl="0" eaLnBrk="1" latinLnBrk="0" hangingPunct="1">
        <a:spcBef>
          <a:spcPct val="20000"/>
        </a:spcBef>
        <a:buFont typeface="Arial"/>
        <a:buChar char="•"/>
        <a:defRPr sz="12765" kern="1200">
          <a:solidFill>
            <a:schemeClr val="tx1"/>
          </a:solidFill>
          <a:latin typeface="+mn-lt"/>
          <a:ea typeface="+mn-ea"/>
          <a:cs typeface="+mn-cs"/>
        </a:defRPr>
      </a:lvl7pPr>
      <a:lvl8pPr marL="20246517" indent="-1349748" algn="l" defTabSz="2699523" rtl="0" eaLnBrk="1" latinLnBrk="0" hangingPunct="1">
        <a:spcBef>
          <a:spcPct val="20000"/>
        </a:spcBef>
        <a:buFont typeface="Arial"/>
        <a:buChar char="•"/>
        <a:defRPr sz="1276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061" indent="-1349748" algn="l" defTabSz="2699523" rtl="0" eaLnBrk="1" latinLnBrk="0" hangingPunct="1">
        <a:spcBef>
          <a:spcPct val="20000"/>
        </a:spcBef>
        <a:buFont typeface="Arial"/>
        <a:buChar char="•"/>
        <a:defRPr sz="12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1pPr>
      <a:lvl2pPr marL="2699523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2pPr>
      <a:lvl3pPr marL="5399072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3pPr>
      <a:lvl4pPr marL="8098599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4pPr>
      <a:lvl5pPr marL="10798119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5pPr>
      <a:lvl6pPr marL="13497676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6pPr>
      <a:lvl7pPr marL="16197199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7pPr>
      <a:lvl8pPr marL="18896751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8pPr>
      <a:lvl9pPr marL="21596294" algn="l" defTabSz="2699523" rtl="0" eaLnBrk="1" latinLnBrk="0" hangingPunct="1">
        <a:defRPr sz="11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64" y="0"/>
            <a:ext cx="3657600" cy="5486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64" y="0"/>
            <a:ext cx="3657600" cy="5486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4" y="0"/>
            <a:ext cx="3657600" cy="54864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7860" y="-78178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3705460" y="-78179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3060" y="-78179"/>
            <a:ext cx="2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62</cp:revision>
  <dcterms:created xsi:type="dcterms:W3CDTF">2017-02-21T13:00:32Z</dcterms:created>
  <dcterms:modified xsi:type="dcterms:W3CDTF">2019-11-18T15:23:00Z</dcterms:modified>
</cp:coreProperties>
</file>