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29600" cy="8229600"/>
  <p:notesSz cx="6858000" cy="9144000"/>
  <p:defaultTextStyle>
    <a:defPPr>
      <a:defRPr lang="en-US"/>
    </a:defPPr>
    <a:lvl1pPr marL="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0469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0939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1408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1877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52347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82816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13286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437558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4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 autoAdjust="0"/>
  </p:normalViewPr>
  <p:slideViewPr>
    <p:cSldViewPr snapToGrid="0" snapToObjects="1">
      <p:cViewPr>
        <p:scale>
          <a:sx n="90" d="100"/>
          <a:sy n="90" d="100"/>
        </p:scale>
        <p:origin x="2440" y="384"/>
      </p:cViewPr>
      <p:guideLst>
        <p:guide orient="horz" pos="2594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6" y="2556524"/>
            <a:ext cx="6995159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6" y="4663448"/>
            <a:ext cx="5760721" cy="2103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1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4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36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23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1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98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2" y="329574"/>
            <a:ext cx="1851660" cy="70218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6" y="329574"/>
            <a:ext cx="5417820" cy="70218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7" y="5288292"/>
            <a:ext cx="6995159" cy="1634495"/>
          </a:xfrm>
        </p:spPr>
        <p:txBody>
          <a:bodyPr anchor="t"/>
          <a:lstStyle>
            <a:lvl1pPr algn="l">
              <a:defRPr sz="874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7" y="3488065"/>
            <a:ext cx="6995159" cy="1800225"/>
          </a:xfrm>
        </p:spPr>
        <p:txBody>
          <a:bodyPr anchor="b"/>
          <a:lstStyle>
            <a:lvl1pPr marL="0" indent="0">
              <a:buNone/>
              <a:defRPr sz="4668">
                <a:solidFill>
                  <a:schemeClr val="tx1">
                    <a:tint val="75000"/>
                  </a:schemeClr>
                </a:solidFill>
              </a:defRPr>
            </a:lvl1pPr>
            <a:lvl2pPr marL="987247" indent="0">
              <a:buNone/>
              <a:defRPr sz="4083">
                <a:solidFill>
                  <a:schemeClr val="tx1">
                    <a:tint val="75000"/>
                  </a:schemeClr>
                </a:solidFill>
              </a:defRPr>
            </a:lvl2pPr>
            <a:lvl3pPr marL="1974504" indent="0">
              <a:buNone/>
              <a:defRPr sz="3499">
                <a:solidFill>
                  <a:schemeClr val="tx1">
                    <a:tint val="75000"/>
                  </a:schemeClr>
                </a:solidFill>
              </a:defRPr>
            </a:lvl3pPr>
            <a:lvl4pPr marL="2961752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4pPr>
            <a:lvl5pPr marL="3948999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5pPr>
            <a:lvl6pPr marL="4936258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6pPr>
            <a:lvl7pPr marL="5923505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7pPr>
            <a:lvl8pPr marL="6910763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8pPr>
            <a:lvl9pPr marL="7898018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5" y="1920257"/>
            <a:ext cx="3634741" cy="5431156"/>
          </a:xfrm>
        </p:spPr>
        <p:txBody>
          <a:bodyPr/>
          <a:lstStyle>
            <a:lvl1pPr>
              <a:defRPr sz="6415"/>
            </a:lvl1pPr>
            <a:lvl2pPr>
              <a:defRPr sz="5249"/>
            </a:lvl2pPr>
            <a:lvl3pPr>
              <a:defRPr sz="4668"/>
            </a:lvl3pPr>
            <a:lvl4pPr>
              <a:defRPr sz="4083"/>
            </a:lvl4pPr>
            <a:lvl5pPr>
              <a:defRPr sz="4083"/>
            </a:lvl5pPr>
            <a:lvl6pPr>
              <a:defRPr sz="4083"/>
            </a:lvl6pPr>
            <a:lvl7pPr>
              <a:defRPr sz="4083"/>
            </a:lvl7pPr>
            <a:lvl8pPr>
              <a:defRPr sz="4083"/>
            </a:lvl8pPr>
            <a:lvl9pPr>
              <a:defRPr sz="4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6" y="1920257"/>
            <a:ext cx="3634741" cy="5431156"/>
          </a:xfrm>
        </p:spPr>
        <p:txBody>
          <a:bodyPr/>
          <a:lstStyle>
            <a:lvl1pPr>
              <a:defRPr sz="6415"/>
            </a:lvl1pPr>
            <a:lvl2pPr>
              <a:defRPr sz="5249"/>
            </a:lvl2pPr>
            <a:lvl3pPr>
              <a:defRPr sz="4668"/>
            </a:lvl3pPr>
            <a:lvl4pPr>
              <a:defRPr sz="4083"/>
            </a:lvl4pPr>
            <a:lvl5pPr>
              <a:defRPr sz="4083"/>
            </a:lvl5pPr>
            <a:lvl6pPr>
              <a:defRPr sz="4083"/>
            </a:lvl6pPr>
            <a:lvl7pPr>
              <a:defRPr sz="4083"/>
            </a:lvl7pPr>
            <a:lvl8pPr>
              <a:defRPr sz="4083"/>
            </a:lvl8pPr>
            <a:lvl9pPr>
              <a:defRPr sz="4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1" y="1842145"/>
            <a:ext cx="3636170" cy="767711"/>
          </a:xfrm>
        </p:spPr>
        <p:txBody>
          <a:bodyPr anchor="b"/>
          <a:lstStyle>
            <a:lvl1pPr marL="0" indent="0">
              <a:buNone/>
              <a:defRPr sz="5249" b="1"/>
            </a:lvl1pPr>
            <a:lvl2pPr marL="987247" indent="0">
              <a:buNone/>
              <a:defRPr sz="4668" b="1"/>
            </a:lvl2pPr>
            <a:lvl3pPr marL="1974504" indent="0">
              <a:buNone/>
              <a:defRPr sz="4083" b="1"/>
            </a:lvl3pPr>
            <a:lvl4pPr marL="2961752" indent="0">
              <a:buNone/>
              <a:defRPr sz="3499" b="1"/>
            </a:lvl4pPr>
            <a:lvl5pPr marL="3948999" indent="0">
              <a:buNone/>
              <a:defRPr sz="3499" b="1"/>
            </a:lvl5pPr>
            <a:lvl6pPr marL="4936258" indent="0">
              <a:buNone/>
              <a:defRPr sz="3499" b="1"/>
            </a:lvl6pPr>
            <a:lvl7pPr marL="5923505" indent="0">
              <a:buNone/>
              <a:defRPr sz="3499" b="1"/>
            </a:lvl7pPr>
            <a:lvl8pPr marL="6910763" indent="0">
              <a:buNone/>
              <a:defRPr sz="3499" b="1"/>
            </a:lvl8pPr>
            <a:lvl9pPr marL="7898018" indent="0">
              <a:buNone/>
              <a:defRPr sz="34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1" y="2609850"/>
            <a:ext cx="3636170" cy="4741549"/>
          </a:xfrm>
        </p:spPr>
        <p:txBody>
          <a:bodyPr/>
          <a:lstStyle>
            <a:lvl1pPr>
              <a:defRPr sz="5249"/>
            </a:lvl1pPr>
            <a:lvl2pPr>
              <a:defRPr sz="4668"/>
            </a:lvl2pPr>
            <a:lvl3pPr>
              <a:defRPr sz="4083"/>
            </a:lvl3pPr>
            <a:lvl4pPr>
              <a:defRPr sz="3499"/>
            </a:lvl4pPr>
            <a:lvl5pPr>
              <a:defRPr sz="3499"/>
            </a:lvl5pPr>
            <a:lvl6pPr>
              <a:defRPr sz="3499"/>
            </a:lvl6pPr>
            <a:lvl7pPr>
              <a:defRPr sz="3499"/>
            </a:lvl7pPr>
            <a:lvl8pPr>
              <a:defRPr sz="3499"/>
            </a:lvl8pPr>
            <a:lvl9pPr>
              <a:defRPr sz="34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6" y="1842145"/>
            <a:ext cx="3637599" cy="767711"/>
          </a:xfrm>
        </p:spPr>
        <p:txBody>
          <a:bodyPr anchor="b"/>
          <a:lstStyle>
            <a:lvl1pPr marL="0" indent="0">
              <a:buNone/>
              <a:defRPr sz="5249" b="1"/>
            </a:lvl1pPr>
            <a:lvl2pPr marL="987247" indent="0">
              <a:buNone/>
              <a:defRPr sz="4668" b="1"/>
            </a:lvl2pPr>
            <a:lvl3pPr marL="1974504" indent="0">
              <a:buNone/>
              <a:defRPr sz="4083" b="1"/>
            </a:lvl3pPr>
            <a:lvl4pPr marL="2961752" indent="0">
              <a:buNone/>
              <a:defRPr sz="3499" b="1"/>
            </a:lvl4pPr>
            <a:lvl5pPr marL="3948999" indent="0">
              <a:buNone/>
              <a:defRPr sz="3499" b="1"/>
            </a:lvl5pPr>
            <a:lvl6pPr marL="4936258" indent="0">
              <a:buNone/>
              <a:defRPr sz="3499" b="1"/>
            </a:lvl6pPr>
            <a:lvl7pPr marL="5923505" indent="0">
              <a:buNone/>
              <a:defRPr sz="3499" b="1"/>
            </a:lvl7pPr>
            <a:lvl8pPr marL="6910763" indent="0">
              <a:buNone/>
              <a:defRPr sz="3499" b="1"/>
            </a:lvl8pPr>
            <a:lvl9pPr marL="7898018" indent="0">
              <a:buNone/>
              <a:defRPr sz="34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6" y="2609850"/>
            <a:ext cx="3637599" cy="4741549"/>
          </a:xfrm>
        </p:spPr>
        <p:txBody>
          <a:bodyPr/>
          <a:lstStyle>
            <a:lvl1pPr>
              <a:defRPr sz="5249"/>
            </a:lvl1pPr>
            <a:lvl2pPr>
              <a:defRPr sz="4668"/>
            </a:lvl2pPr>
            <a:lvl3pPr>
              <a:defRPr sz="4083"/>
            </a:lvl3pPr>
            <a:lvl4pPr>
              <a:defRPr sz="3499"/>
            </a:lvl4pPr>
            <a:lvl5pPr>
              <a:defRPr sz="3499"/>
            </a:lvl5pPr>
            <a:lvl6pPr>
              <a:defRPr sz="3499"/>
            </a:lvl6pPr>
            <a:lvl7pPr>
              <a:defRPr sz="3499"/>
            </a:lvl7pPr>
            <a:lvl8pPr>
              <a:defRPr sz="3499"/>
            </a:lvl8pPr>
            <a:lvl9pPr>
              <a:defRPr sz="34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6" y="327671"/>
            <a:ext cx="2707481" cy="1394458"/>
          </a:xfrm>
        </p:spPr>
        <p:txBody>
          <a:bodyPr anchor="b"/>
          <a:lstStyle>
            <a:lvl1pPr algn="l">
              <a:defRPr sz="466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2" y="327668"/>
            <a:ext cx="4600576" cy="7023735"/>
          </a:xfrm>
        </p:spPr>
        <p:txBody>
          <a:bodyPr/>
          <a:lstStyle>
            <a:lvl1pPr>
              <a:defRPr sz="7584"/>
            </a:lvl1pPr>
            <a:lvl2pPr>
              <a:defRPr sz="6415"/>
            </a:lvl2pPr>
            <a:lvl3pPr>
              <a:defRPr sz="5249"/>
            </a:lvl3pPr>
            <a:lvl4pPr>
              <a:defRPr sz="4668"/>
            </a:lvl4pPr>
            <a:lvl5pPr>
              <a:defRPr sz="4668"/>
            </a:lvl5pPr>
            <a:lvl6pPr>
              <a:defRPr sz="4668"/>
            </a:lvl6pPr>
            <a:lvl7pPr>
              <a:defRPr sz="4668"/>
            </a:lvl7pPr>
            <a:lvl8pPr>
              <a:defRPr sz="4668"/>
            </a:lvl8pPr>
            <a:lvl9pPr>
              <a:defRPr sz="46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6" y="1722131"/>
            <a:ext cx="2707481" cy="5629277"/>
          </a:xfrm>
        </p:spPr>
        <p:txBody>
          <a:bodyPr/>
          <a:lstStyle>
            <a:lvl1pPr marL="0" indent="0">
              <a:buNone/>
              <a:defRPr sz="2916"/>
            </a:lvl1pPr>
            <a:lvl2pPr marL="987247" indent="0">
              <a:buNone/>
              <a:defRPr sz="2333"/>
            </a:lvl2pPr>
            <a:lvl3pPr marL="1974504" indent="0">
              <a:buNone/>
              <a:defRPr sz="1749"/>
            </a:lvl3pPr>
            <a:lvl4pPr marL="2961752" indent="0">
              <a:buNone/>
              <a:defRPr sz="1749"/>
            </a:lvl4pPr>
            <a:lvl5pPr marL="3948999" indent="0">
              <a:buNone/>
              <a:defRPr sz="1749"/>
            </a:lvl5pPr>
            <a:lvl6pPr marL="4936258" indent="0">
              <a:buNone/>
              <a:defRPr sz="1749"/>
            </a:lvl6pPr>
            <a:lvl7pPr marL="5923505" indent="0">
              <a:buNone/>
              <a:defRPr sz="1749"/>
            </a:lvl7pPr>
            <a:lvl8pPr marL="6910763" indent="0">
              <a:buNone/>
              <a:defRPr sz="1749"/>
            </a:lvl8pPr>
            <a:lvl9pPr marL="7898018" indent="0">
              <a:buNone/>
              <a:defRPr sz="17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3" y="5760732"/>
            <a:ext cx="4937760" cy="680083"/>
          </a:xfrm>
        </p:spPr>
        <p:txBody>
          <a:bodyPr anchor="b"/>
          <a:lstStyle>
            <a:lvl1pPr algn="l">
              <a:defRPr sz="466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3" y="735332"/>
            <a:ext cx="4937760" cy="4937760"/>
          </a:xfrm>
        </p:spPr>
        <p:txBody>
          <a:bodyPr/>
          <a:lstStyle>
            <a:lvl1pPr marL="0" indent="0">
              <a:buNone/>
              <a:defRPr sz="7584"/>
            </a:lvl1pPr>
            <a:lvl2pPr marL="987247" indent="0">
              <a:buNone/>
              <a:defRPr sz="6415"/>
            </a:lvl2pPr>
            <a:lvl3pPr marL="1974504" indent="0">
              <a:buNone/>
              <a:defRPr sz="5249"/>
            </a:lvl3pPr>
            <a:lvl4pPr marL="2961752" indent="0">
              <a:buNone/>
              <a:defRPr sz="4668"/>
            </a:lvl4pPr>
            <a:lvl5pPr marL="3948999" indent="0">
              <a:buNone/>
              <a:defRPr sz="4668"/>
            </a:lvl5pPr>
            <a:lvl6pPr marL="4936258" indent="0">
              <a:buNone/>
              <a:defRPr sz="4668"/>
            </a:lvl6pPr>
            <a:lvl7pPr marL="5923505" indent="0">
              <a:buNone/>
              <a:defRPr sz="4668"/>
            </a:lvl7pPr>
            <a:lvl8pPr marL="6910763" indent="0">
              <a:buNone/>
              <a:defRPr sz="4668"/>
            </a:lvl8pPr>
            <a:lvl9pPr marL="7898018" indent="0">
              <a:buNone/>
              <a:defRPr sz="466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3" y="6440814"/>
            <a:ext cx="4937760" cy="965837"/>
          </a:xfrm>
        </p:spPr>
        <p:txBody>
          <a:bodyPr/>
          <a:lstStyle>
            <a:lvl1pPr marL="0" indent="0">
              <a:buNone/>
              <a:defRPr sz="2916"/>
            </a:lvl1pPr>
            <a:lvl2pPr marL="987247" indent="0">
              <a:buNone/>
              <a:defRPr sz="2333"/>
            </a:lvl2pPr>
            <a:lvl3pPr marL="1974504" indent="0">
              <a:buNone/>
              <a:defRPr sz="1749"/>
            </a:lvl3pPr>
            <a:lvl4pPr marL="2961752" indent="0">
              <a:buNone/>
              <a:defRPr sz="1749"/>
            </a:lvl4pPr>
            <a:lvl5pPr marL="3948999" indent="0">
              <a:buNone/>
              <a:defRPr sz="1749"/>
            </a:lvl5pPr>
            <a:lvl6pPr marL="4936258" indent="0">
              <a:buNone/>
              <a:defRPr sz="1749"/>
            </a:lvl6pPr>
            <a:lvl7pPr marL="5923505" indent="0">
              <a:buNone/>
              <a:defRPr sz="1749"/>
            </a:lvl7pPr>
            <a:lvl8pPr marL="6910763" indent="0">
              <a:buNone/>
              <a:defRPr sz="1749"/>
            </a:lvl8pPr>
            <a:lvl9pPr marL="7898018" indent="0">
              <a:buNone/>
              <a:defRPr sz="17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6" y="329573"/>
            <a:ext cx="7406641" cy="1371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6" y="1920257"/>
            <a:ext cx="7406641" cy="543115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7627628"/>
            <a:ext cx="192024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7627628"/>
            <a:ext cx="2606042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7627628"/>
            <a:ext cx="192024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7247" rtl="0" eaLnBrk="1" latinLnBrk="0" hangingPunct="1">
        <a:spcBef>
          <a:spcPct val="0"/>
        </a:spcBef>
        <a:buNone/>
        <a:defRPr sz="9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0435" indent="-740435" algn="l" defTabSz="987247" rtl="0" eaLnBrk="1" latinLnBrk="0" hangingPunct="1">
        <a:spcBef>
          <a:spcPct val="20000"/>
        </a:spcBef>
        <a:buFont typeface="Arial"/>
        <a:buChar char="•"/>
        <a:defRPr sz="7584" kern="1200">
          <a:solidFill>
            <a:schemeClr val="tx1"/>
          </a:solidFill>
          <a:latin typeface="+mn-lt"/>
          <a:ea typeface="+mn-ea"/>
          <a:cs typeface="+mn-cs"/>
        </a:defRPr>
      </a:lvl1pPr>
      <a:lvl2pPr marL="1604286" indent="-617029" algn="l" defTabSz="987247" rtl="0" eaLnBrk="1" latinLnBrk="0" hangingPunct="1">
        <a:spcBef>
          <a:spcPct val="20000"/>
        </a:spcBef>
        <a:buFont typeface="Arial"/>
        <a:buChar char="–"/>
        <a:defRPr sz="6415" kern="1200">
          <a:solidFill>
            <a:schemeClr val="tx1"/>
          </a:solidFill>
          <a:latin typeface="+mn-lt"/>
          <a:ea typeface="+mn-ea"/>
          <a:cs typeface="+mn-cs"/>
        </a:defRPr>
      </a:lvl2pPr>
      <a:lvl3pPr marL="2468130" indent="-493619" algn="l" defTabSz="987247" rtl="0" eaLnBrk="1" latinLnBrk="0" hangingPunct="1">
        <a:spcBef>
          <a:spcPct val="20000"/>
        </a:spcBef>
        <a:buFont typeface="Arial"/>
        <a:buChar char="•"/>
        <a:defRPr sz="5249" kern="1200">
          <a:solidFill>
            <a:schemeClr val="tx1"/>
          </a:solidFill>
          <a:latin typeface="+mn-lt"/>
          <a:ea typeface="+mn-ea"/>
          <a:cs typeface="+mn-cs"/>
        </a:defRPr>
      </a:lvl3pPr>
      <a:lvl4pPr marL="3455377" indent="-493619" algn="l" defTabSz="987247" rtl="0" eaLnBrk="1" latinLnBrk="0" hangingPunct="1">
        <a:spcBef>
          <a:spcPct val="20000"/>
        </a:spcBef>
        <a:buFont typeface="Arial"/>
        <a:buChar char="–"/>
        <a:defRPr sz="4668" kern="1200">
          <a:solidFill>
            <a:schemeClr val="tx1"/>
          </a:solidFill>
          <a:latin typeface="+mn-lt"/>
          <a:ea typeface="+mn-ea"/>
          <a:cs typeface="+mn-cs"/>
        </a:defRPr>
      </a:lvl4pPr>
      <a:lvl5pPr marL="4442634" indent="-493619" algn="l" defTabSz="987247" rtl="0" eaLnBrk="1" latinLnBrk="0" hangingPunct="1">
        <a:spcBef>
          <a:spcPct val="20000"/>
        </a:spcBef>
        <a:buFont typeface="Arial"/>
        <a:buChar char="»"/>
        <a:defRPr sz="4668" kern="1200">
          <a:solidFill>
            <a:schemeClr val="tx1"/>
          </a:solidFill>
          <a:latin typeface="+mn-lt"/>
          <a:ea typeface="+mn-ea"/>
          <a:cs typeface="+mn-cs"/>
        </a:defRPr>
      </a:lvl5pPr>
      <a:lvl6pPr marL="5429888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6pPr>
      <a:lvl7pPr marL="6417141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7pPr>
      <a:lvl8pPr marL="7404388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8pPr>
      <a:lvl9pPr marL="8391643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1pPr>
      <a:lvl2pPr marL="987247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2pPr>
      <a:lvl3pPr marL="1974504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3pPr>
      <a:lvl4pPr marL="2961752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4pPr>
      <a:lvl5pPr marL="3948999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5pPr>
      <a:lvl6pPr marL="4936258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6pPr>
      <a:lvl7pPr marL="5923505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7pPr>
      <a:lvl8pPr marL="6910763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8pPr>
      <a:lvl9pPr marL="7898018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0128" y="2949893"/>
            <a:ext cx="335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Methanocaldococcus</a:t>
            </a:r>
            <a:r>
              <a:rPr lang="en-US" sz="1600" i="1" dirty="0"/>
              <a:t> </a:t>
            </a:r>
            <a:r>
              <a:rPr lang="en-US" sz="1600" i="1" dirty="0" err="1"/>
              <a:t>fervens</a:t>
            </a:r>
            <a:r>
              <a:rPr lang="en-US" sz="1600" i="1" dirty="0"/>
              <a:t> AG86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3262" y="76201"/>
            <a:ext cx="210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67" name="Rectangle 66"/>
          <p:cNvSpPr/>
          <p:nvPr/>
        </p:nvSpPr>
        <p:spPr>
          <a:xfrm>
            <a:off x="3566190" y="76201"/>
            <a:ext cx="210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282541" y="2949893"/>
            <a:ext cx="335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Methanocaldococcus</a:t>
            </a:r>
            <a:r>
              <a:rPr lang="en-US" sz="1600" i="1" dirty="0"/>
              <a:t> sp. FS406-22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53262" y="4005509"/>
            <a:ext cx="210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2503291" y="6879199"/>
            <a:ext cx="335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Delftia</a:t>
            </a:r>
            <a:r>
              <a:rPr lang="en-US" sz="1600" i="1" dirty="0"/>
              <a:t> </a:t>
            </a:r>
            <a:r>
              <a:rPr lang="en-US" sz="1600" i="1" dirty="0" err="1"/>
              <a:t>acidovorans</a:t>
            </a:r>
            <a:r>
              <a:rPr lang="en-US" sz="1600" i="1" dirty="0"/>
              <a:t> SPH-1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" y="-32373"/>
            <a:ext cx="3086441" cy="298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93" y="-32373"/>
            <a:ext cx="4539218" cy="2982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1" y="3638399"/>
            <a:ext cx="8126020" cy="45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54</cp:revision>
  <dcterms:created xsi:type="dcterms:W3CDTF">2017-02-21T13:00:32Z</dcterms:created>
  <dcterms:modified xsi:type="dcterms:W3CDTF">2019-06-18T17:28:27Z</dcterms:modified>
</cp:coreProperties>
</file>