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8229600"/>
  <p:notesSz cx="6858000" cy="9144000"/>
  <p:defaultTextStyle>
    <a:defPPr>
      <a:defRPr lang="en-US"/>
    </a:defPPr>
    <a:lvl1pPr marL="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0469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09390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1408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1877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52347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828167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132863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437558" algn="l" defTabSz="304693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6271" autoAdjust="0"/>
  </p:normalViewPr>
  <p:slideViewPr>
    <p:cSldViewPr snapToGrid="0" snapToObjects="1">
      <p:cViewPr>
        <p:scale>
          <a:sx n="90" d="100"/>
          <a:sy n="90" d="100"/>
        </p:scale>
        <p:origin x="3616" y="384"/>
      </p:cViewPr>
      <p:guideLst>
        <p:guide orient="horz" pos="259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4" y="2556525"/>
            <a:ext cx="3886199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3" y="4663448"/>
            <a:ext cx="3200401" cy="2103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1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36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23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1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98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329574"/>
            <a:ext cx="1028700" cy="70218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3" y="329574"/>
            <a:ext cx="3009900" cy="70218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60" y="5288293"/>
            <a:ext cx="3886199" cy="1634495"/>
          </a:xfrm>
        </p:spPr>
        <p:txBody>
          <a:bodyPr anchor="t"/>
          <a:lstStyle>
            <a:lvl1pPr algn="l">
              <a:defRPr sz="874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60" y="3488066"/>
            <a:ext cx="3886199" cy="1800225"/>
          </a:xfrm>
        </p:spPr>
        <p:txBody>
          <a:bodyPr anchor="b"/>
          <a:lstStyle>
            <a:lvl1pPr marL="0" indent="0">
              <a:buNone/>
              <a:defRPr sz="4668">
                <a:solidFill>
                  <a:schemeClr val="tx1">
                    <a:tint val="75000"/>
                  </a:schemeClr>
                </a:solidFill>
              </a:defRPr>
            </a:lvl1pPr>
            <a:lvl2pPr marL="987247" indent="0">
              <a:buNone/>
              <a:defRPr sz="4083">
                <a:solidFill>
                  <a:schemeClr val="tx1">
                    <a:tint val="75000"/>
                  </a:schemeClr>
                </a:solidFill>
              </a:defRPr>
            </a:lvl2pPr>
            <a:lvl3pPr marL="1974504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3pPr>
            <a:lvl4pPr marL="2961752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4pPr>
            <a:lvl5pPr marL="3948999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5pPr>
            <a:lvl6pPr marL="493625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6pPr>
            <a:lvl7pPr marL="5923505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7pPr>
            <a:lvl8pPr marL="6910763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8pPr>
            <a:lvl9pPr marL="7898018" indent="0">
              <a:buNone/>
              <a:defRPr sz="29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920257"/>
            <a:ext cx="201930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3" y="1920257"/>
            <a:ext cx="2019301" cy="5431156"/>
          </a:xfrm>
        </p:spPr>
        <p:txBody>
          <a:bodyPr/>
          <a:lstStyle>
            <a:lvl1pPr>
              <a:defRPr sz="6415"/>
            </a:lvl1pPr>
            <a:lvl2pPr>
              <a:defRPr sz="5249"/>
            </a:lvl2pPr>
            <a:lvl3pPr>
              <a:defRPr sz="4668"/>
            </a:lvl3pPr>
            <a:lvl4pPr>
              <a:defRPr sz="4083"/>
            </a:lvl4pPr>
            <a:lvl5pPr>
              <a:defRPr sz="4083"/>
            </a:lvl5pPr>
            <a:lvl6pPr>
              <a:defRPr sz="4083"/>
            </a:lvl6pPr>
            <a:lvl7pPr>
              <a:defRPr sz="4083"/>
            </a:lvl7pPr>
            <a:lvl8pPr>
              <a:defRPr sz="4083"/>
            </a:lvl8pPr>
            <a:lvl9pPr>
              <a:defRPr sz="4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6" y="1842146"/>
            <a:ext cx="2020094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6" y="2609851"/>
            <a:ext cx="2020094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1842146"/>
            <a:ext cx="2020888" cy="767711"/>
          </a:xfrm>
        </p:spPr>
        <p:txBody>
          <a:bodyPr anchor="b"/>
          <a:lstStyle>
            <a:lvl1pPr marL="0" indent="0">
              <a:buNone/>
              <a:defRPr sz="5249" b="1"/>
            </a:lvl1pPr>
            <a:lvl2pPr marL="987247" indent="0">
              <a:buNone/>
              <a:defRPr sz="4668" b="1"/>
            </a:lvl2pPr>
            <a:lvl3pPr marL="1974504" indent="0">
              <a:buNone/>
              <a:defRPr sz="4083" b="1"/>
            </a:lvl3pPr>
            <a:lvl4pPr marL="2961752" indent="0">
              <a:buNone/>
              <a:defRPr sz="3499" b="1"/>
            </a:lvl4pPr>
            <a:lvl5pPr marL="3948999" indent="0">
              <a:buNone/>
              <a:defRPr sz="3499" b="1"/>
            </a:lvl5pPr>
            <a:lvl6pPr marL="4936258" indent="0">
              <a:buNone/>
              <a:defRPr sz="3499" b="1"/>
            </a:lvl6pPr>
            <a:lvl7pPr marL="5923505" indent="0">
              <a:buNone/>
              <a:defRPr sz="3499" b="1"/>
            </a:lvl7pPr>
            <a:lvl8pPr marL="6910763" indent="0">
              <a:buNone/>
              <a:defRPr sz="3499" b="1"/>
            </a:lvl8pPr>
            <a:lvl9pPr marL="7898018" indent="0">
              <a:buNone/>
              <a:defRPr sz="34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2609851"/>
            <a:ext cx="2020888" cy="4741549"/>
          </a:xfrm>
        </p:spPr>
        <p:txBody>
          <a:bodyPr/>
          <a:lstStyle>
            <a:lvl1pPr>
              <a:defRPr sz="5249"/>
            </a:lvl1pPr>
            <a:lvl2pPr>
              <a:defRPr sz="4668"/>
            </a:lvl2pPr>
            <a:lvl3pPr>
              <a:defRPr sz="4083"/>
            </a:lvl3pPr>
            <a:lvl4pPr>
              <a:defRPr sz="3499"/>
            </a:lvl4pPr>
            <a:lvl5pPr>
              <a:defRPr sz="3499"/>
            </a:lvl5pPr>
            <a:lvl6pPr>
              <a:defRPr sz="3499"/>
            </a:lvl6pPr>
            <a:lvl7pPr>
              <a:defRPr sz="3499"/>
            </a:lvl7pPr>
            <a:lvl8pPr>
              <a:defRPr sz="3499"/>
            </a:lvl8pPr>
            <a:lvl9pPr>
              <a:defRPr sz="34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4" y="327671"/>
            <a:ext cx="1504156" cy="1394458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9" y="327669"/>
            <a:ext cx="2555876" cy="7023735"/>
          </a:xfrm>
        </p:spPr>
        <p:txBody>
          <a:bodyPr/>
          <a:lstStyle>
            <a:lvl1pPr>
              <a:defRPr sz="7584"/>
            </a:lvl1pPr>
            <a:lvl2pPr>
              <a:defRPr sz="6415"/>
            </a:lvl2pPr>
            <a:lvl3pPr>
              <a:defRPr sz="5249"/>
            </a:lvl3pPr>
            <a:lvl4pPr>
              <a:defRPr sz="4668"/>
            </a:lvl4pPr>
            <a:lvl5pPr>
              <a:defRPr sz="4668"/>
            </a:lvl5pPr>
            <a:lvl6pPr>
              <a:defRPr sz="4668"/>
            </a:lvl6pPr>
            <a:lvl7pPr>
              <a:defRPr sz="4668"/>
            </a:lvl7pPr>
            <a:lvl8pPr>
              <a:defRPr sz="4668"/>
            </a:lvl8pPr>
            <a:lvl9pPr>
              <a:defRPr sz="46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4" y="1722132"/>
            <a:ext cx="1504156" cy="562927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6" y="5760733"/>
            <a:ext cx="2743200" cy="680083"/>
          </a:xfrm>
        </p:spPr>
        <p:txBody>
          <a:bodyPr anchor="b"/>
          <a:lstStyle>
            <a:lvl1pPr algn="l">
              <a:defRPr sz="466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6" y="735332"/>
            <a:ext cx="2743200" cy="4937760"/>
          </a:xfrm>
        </p:spPr>
        <p:txBody>
          <a:bodyPr/>
          <a:lstStyle>
            <a:lvl1pPr marL="0" indent="0">
              <a:buNone/>
              <a:defRPr sz="7584"/>
            </a:lvl1pPr>
            <a:lvl2pPr marL="987247" indent="0">
              <a:buNone/>
              <a:defRPr sz="6415"/>
            </a:lvl2pPr>
            <a:lvl3pPr marL="1974504" indent="0">
              <a:buNone/>
              <a:defRPr sz="5249"/>
            </a:lvl3pPr>
            <a:lvl4pPr marL="2961752" indent="0">
              <a:buNone/>
              <a:defRPr sz="4668"/>
            </a:lvl4pPr>
            <a:lvl5pPr marL="3948999" indent="0">
              <a:buNone/>
              <a:defRPr sz="4668"/>
            </a:lvl5pPr>
            <a:lvl6pPr marL="4936258" indent="0">
              <a:buNone/>
              <a:defRPr sz="4668"/>
            </a:lvl6pPr>
            <a:lvl7pPr marL="5923505" indent="0">
              <a:buNone/>
              <a:defRPr sz="4668"/>
            </a:lvl7pPr>
            <a:lvl8pPr marL="6910763" indent="0">
              <a:buNone/>
              <a:defRPr sz="4668"/>
            </a:lvl8pPr>
            <a:lvl9pPr marL="7898018" indent="0">
              <a:buNone/>
              <a:defRPr sz="466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6" y="6440815"/>
            <a:ext cx="2743200" cy="965837"/>
          </a:xfrm>
        </p:spPr>
        <p:txBody>
          <a:bodyPr/>
          <a:lstStyle>
            <a:lvl1pPr marL="0" indent="0">
              <a:buNone/>
              <a:defRPr sz="2916"/>
            </a:lvl1pPr>
            <a:lvl2pPr marL="987247" indent="0">
              <a:buNone/>
              <a:defRPr sz="2333"/>
            </a:lvl2pPr>
            <a:lvl3pPr marL="1974504" indent="0">
              <a:buNone/>
              <a:defRPr sz="1749"/>
            </a:lvl3pPr>
            <a:lvl4pPr marL="2961752" indent="0">
              <a:buNone/>
              <a:defRPr sz="1749"/>
            </a:lvl4pPr>
            <a:lvl5pPr marL="3948999" indent="0">
              <a:buNone/>
              <a:defRPr sz="1749"/>
            </a:lvl5pPr>
            <a:lvl6pPr marL="4936258" indent="0">
              <a:buNone/>
              <a:defRPr sz="1749"/>
            </a:lvl6pPr>
            <a:lvl7pPr marL="5923505" indent="0">
              <a:buNone/>
              <a:defRPr sz="1749"/>
            </a:lvl7pPr>
            <a:lvl8pPr marL="6910763" indent="0">
              <a:buNone/>
              <a:defRPr sz="1749"/>
            </a:lvl8pPr>
            <a:lvl9pPr marL="7898018" indent="0">
              <a:buNone/>
              <a:defRPr sz="1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3" y="329573"/>
            <a:ext cx="4114801" cy="13716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3" y="1920257"/>
            <a:ext cx="4114801" cy="543115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7627629"/>
            <a:ext cx="10668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7627629"/>
            <a:ext cx="1447801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7627629"/>
            <a:ext cx="1066800" cy="438149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247" rtl="0" eaLnBrk="1" latinLnBrk="0" hangingPunct="1">
        <a:spcBef>
          <a:spcPct val="0"/>
        </a:spcBef>
        <a:buNone/>
        <a:defRPr sz="9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0435" indent="-740435" algn="l" defTabSz="987247" rtl="0" eaLnBrk="1" latinLnBrk="0" hangingPunct="1">
        <a:spcBef>
          <a:spcPct val="20000"/>
        </a:spcBef>
        <a:buFont typeface="Arial"/>
        <a:buChar char="•"/>
        <a:defRPr sz="7584" kern="1200">
          <a:solidFill>
            <a:schemeClr val="tx1"/>
          </a:solidFill>
          <a:latin typeface="+mn-lt"/>
          <a:ea typeface="+mn-ea"/>
          <a:cs typeface="+mn-cs"/>
        </a:defRPr>
      </a:lvl1pPr>
      <a:lvl2pPr marL="1604286" indent="-617029" algn="l" defTabSz="987247" rtl="0" eaLnBrk="1" latinLnBrk="0" hangingPunct="1">
        <a:spcBef>
          <a:spcPct val="20000"/>
        </a:spcBef>
        <a:buFont typeface="Arial"/>
        <a:buChar char="–"/>
        <a:defRPr sz="6415" kern="1200">
          <a:solidFill>
            <a:schemeClr val="tx1"/>
          </a:solidFill>
          <a:latin typeface="+mn-lt"/>
          <a:ea typeface="+mn-ea"/>
          <a:cs typeface="+mn-cs"/>
        </a:defRPr>
      </a:lvl2pPr>
      <a:lvl3pPr marL="2468130" indent="-493619" algn="l" defTabSz="987247" rtl="0" eaLnBrk="1" latinLnBrk="0" hangingPunct="1">
        <a:spcBef>
          <a:spcPct val="20000"/>
        </a:spcBef>
        <a:buFont typeface="Arial"/>
        <a:buChar char="•"/>
        <a:defRPr sz="5249" kern="1200">
          <a:solidFill>
            <a:schemeClr val="tx1"/>
          </a:solidFill>
          <a:latin typeface="+mn-lt"/>
          <a:ea typeface="+mn-ea"/>
          <a:cs typeface="+mn-cs"/>
        </a:defRPr>
      </a:lvl3pPr>
      <a:lvl4pPr marL="3455377" indent="-493619" algn="l" defTabSz="987247" rtl="0" eaLnBrk="1" latinLnBrk="0" hangingPunct="1">
        <a:spcBef>
          <a:spcPct val="20000"/>
        </a:spcBef>
        <a:buFont typeface="Arial"/>
        <a:buChar char="–"/>
        <a:defRPr sz="4668" kern="1200">
          <a:solidFill>
            <a:schemeClr val="tx1"/>
          </a:solidFill>
          <a:latin typeface="+mn-lt"/>
          <a:ea typeface="+mn-ea"/>
          <a:cs typeface="+mn-cs"/>
        </a:defRPr>
      </a:lvl4pPr>
      <a:lvl5pPr marL="4442634" indent="-493619" algn="l" defTabSz="987247" rtl="0" eaLnBrk="1" latinLnBrk="0" hangingPunct="1">
        <a:spcBef>
          <a:spcPct val="20000"/>
        </a:spcBef>
        <a:buFont typeface="Arial"/>
        <a:buChar char="»"/>
        <a:defRPr sz="4668" kern="1200">
          <a:solidFill>
            <a:schemeClr val="tx1"/>
          </a:solidFill>
          <a:latin typeface="+mn-lt"/>
          <a:ea typeface="+mn-ea"/>
          <a:cs typeface="+mn-cs"/>
        </a:defRPr>
      </a:lvl5pPr>
      <a:lvl6pPr marL="54298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6pPr>
      <a:lvl7pPr marL="6417141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7pPr>
      <a:lvl8pPr marL="7404388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8pPr>
      <a:lvl9pPr marL="8391643" indent="-493619" algn="l" defTabSz="987247" rtl="0" eaLnBrk="1" latinLnBrk="0" hangingPunct="1">
        <a:spcBef>
          <a:spcPct val="20000"/>
        </a:spcBef>
        <a:buFont typeface="Arial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1pPr>
      <a:lvl2pPr marL="987247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2pPr>
      <a:lvl3pPr marL="1974504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3pPr>
      <a:lvl4pPr marL="2961752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4pPr>
      <a:lvl5pPr marL="3948999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5pPr>
      <a:lvl6pPr marL="493625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6pPr>
      <a:lvl7pPr marL="5923505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7pPr>
      <a:lvl8pPr marL="6910763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8pPr>
      <a:lvl9pPr marL="7898018" algn="l" defTabSz="987247" rtl="0" eaLnBrk="1" latinLnBrk="0" hangingPunct="1">
        <a:defRPr sz="4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82080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03116" y="692206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Delftia</a:t>
            </a:r>
            <a:r>
              <a:rPr lang="en-US" sz="1600" i="1" dirty="0"/>
              <a:t> </a:t>
            </a:r>
            <a:r>
              <a:rPr lang="en-US" sz="1600" i="1" dirty="0" err="1"/>
              <a:t>acidovorans</a:t>
            </a:r>
            <a:r>
              <a:rPr lang="en-US" sz="1600" i="1" dirty="0"/>
              <a:t> </a:t>
            </a:r>
            <a:r>
              <a:rPr lang="en-US" sz="1600" i="1" dirty="0" smtClean="0"/>
              <a:t>SPH-1</a:t>
            </a:r>
          </a:p>
          <a:p>
            <a:pPr algn="ctr"/>
            <a:r>
              <a:rPr lang="is-IS" sz="1600" dirty="0" smtClean="0"/>
              <a:t>NC_010002.1:6395711-6395600(-)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56</cp:revision>
  <dcterms:created xsi:type="dcterms:W3CDTF">2017-02-21T13:00:32Z</dcterms:created>
  <dcterms:modified xsi:type="dcterms:W3CDTF">2019-06-19T14:34:29Z</dcterms:modified>
</cp:coreProperties>
</file>