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1381" autoAdjust="0"/>
  </p:normalViewPr>
  <p:slideViewPr>
    <p:cSldViewPr snapToGrid="0" snapToObjects="1">
      <p:cViewPr>
        <p:scale>
          <a:sx n="130" d="100"/>
          <a:sy n="130" d="100"/>
        </p:scale>
        <p:origin x="1208" y="768"/>
      </p:cViewPr>
      <p:guideLst>
        <p:guide orient="horz" pos="17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1704349"/>
            <a:ext cx="777239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3108964"/>
            <a:ext cx="6400801" cy="1402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7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7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5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19716"/>
            <a:ext cx="2057400" cy="4681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219716"/>
            <a:ext cx="6019800" cy="4681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3525527"/>
            <a:ext cx="7772399" cy="1089663"/>
          </a:xfrm>
        </p:spPr>
        <p:txBody>
          <a:bodyPr anchor="t"/>
          <a:lstStyle>
            <a:lvl1pPr algn="l">
              <a:defRPr sz="97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325376"/>
            <a:ext cx="7772399" cy="1200150"/>
          </a:xfrm>
        </p:spPr>
        <p:txBody>
          <a:bodyPr anchor="b"/>
          <a:lstStyle>
            <a:lvl1pPr marL="0" indent="0">
              <a:buNone/>
              <a:defRPr sz="5186">
                <a:solidFill>
                  <a:schemeClr val="tx1">
                    <a:tint val="75000"/>
                  </a:schemeClr>
                </a:solidFill>
              </a:defRPr>
            </a:lvl1pPr>
            <a:lvl2pPr marL="1096941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193894" indent="0">
              <a:buNone/>
              <a:defRPr sz="3888">
                <a:solidFill>
                  <a:schemeClr val="tx1">
                    <a:tint val="75000"/>
                  </a:schemeClr>
                </a:solidFill>
              </a:defRPr>
            </a:lvl3pPr>
            <a:lvl4pPr marL="329083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4pPr>
            <a:lvl5pPr marL="4387776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5pPr>
            <a:lvl6pPr marL="5484731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6pPr>
            <a:lvl7pPr marL="6581673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7pPr>
            <a:lvl8pPr marL="767862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8pPr>
            <a:lvl9pPr marL="877557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228096"/>
            <a:ext cx="4040189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9" y="1739900"/>
            <a:ext cx="4040189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28096"/>
            <a:ext cx="4041776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739900"/>
            <a:ext cx="4041776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18446"/>
            <a:ext cx="3008313" cy="92963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18445"/>
            <a:ext cx="5111751" cy="4682490"/>
          </a:xfrm>
        </p:spPr>
        <p:txBody>
          <a:bodyPr/>
          <a:lstStyle>
            <a:lvl1pPr>
              <a:defRPr sz="8426"/>
            </a:lvl1pPr>
            <a:lvl2pPr>
              <a:defRPr sz="7128"/>
            </a:lvl2pPr>
            <a:lvl3pPr>
              <a:defRPr sz="5832"/>
            </a:lvl3pPr>
            <a:lvl4pPr>
              <a:defRPr sz="5186"/>
            </a:lvl4pPr>
            <a:lvl5pPr>
              <a:defRPr sz="5186"/>
            </a:lvl5pPr>
            <a:lvl6pPr>
              <a:defRPr sz="5186"/>
            </a:lvl6pPr>
            <a:lvl7pPr>
              <a:defRPr sz="5186"/>
            </a:lvl7pPr>
            <a:lvl8pPr>
              <a:defRPr sz="5186"/>
            </a:lvl8pPr>
            <a:lvl9pPr>
              <a:defRPr sz="51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48087"/>
            <a:ext cx="3008313" cy="375285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3840488"/>
            <a:ext cx="5486400" cy="45338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490221"/>
            <a:ext cx="5486400" cy="3291840"/>
          </a:xfrm>
        </p:spPr>
        <p:txBody>
          <a:bodyPr/>
          <a:lstStyle>
            <a:lvl1pPr marL="0" indent="0">
              <a:buNone/>
              <a:defRPr sz="8426"/>
            </a:lvl1pPr>
            <a:lvl2pPr marL="1096941" indent="0">
              <a:buNone/>
              <a:defRPr sz="7128"/>
            </a:lvl2pPr>
            <a:lvl3pPr marL="2193894" indent="0">
              <a:buNone/>
              <a:defRPr sz="5832"/>
            </a:lvl3pPr>
            <a:lvl4pPr marL="3290835" indent="0">
              <a:buNone/>
              <a:defRPr sz="5186"/>
            </a:lvl4pPr>
            <a:lvl5pPr marL="4387776" indent="0">
              <a:buNone/>
              <a:defRPr sz="5186"/>
            </a:lvl5pPr>
            <a:lvl6pPr marL="5484731" indent="0">
              <a:buNone/>
              <a:defRPr sz="5186"/>
            </a:lvl6pPr>
            <a:lvl7pPr marL="6581673" indent="0">
              <a:buNone/>
              <a:defRPr sz="5186"/>
            </a:lvl7pPr>
            <a:lvl8pPr marL="7678625" indent="0">
              <a:buNone/>
              <a:defRPr sz="5186"/>
            </a:lvl8pPr>
            <a:lvl9pPr marL="8775575" indent="0">
              <a:buNone/>
              <a:defRPr sz="518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4293875"/>
            <a:ext cx="5486400" cy="64389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19716"/>
            <a:ext cx="822960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280171"/>
            <a:ext cx="8229601" cy="36207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5"/>
            <a:ext cx="2895602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6941" rtl="0" eaLnBrk="1" latinLnBrk="0" hangingPunct="1">
        <a:spcBef>
          <a:spcPct val="0"/>
        </a:spcBef>
        <a:buNone/>
        <a:defRPr sz="10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05" indent="-822705" algn="l" defTabSz="1096941" rtl="0" eaLnBrk="1" latinLnBrk="0" hangingPunct="1">
        <a:spcBef>
          <a:spcPct val="20000"/>
        </a:spcBef>
        <a:buFont typeface="Arial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1pPr>
      <a:lvl2pPr marL="1782540" indent="-685587" algn="l" defTabSz="1096941" rtl="0" eaLnBrk="1" latinLnBrk="0" hangingPunct="1">
        <a:spcBef>
          <a:spcPct val="20000"/>
        </a:spcBef>
        <a:buFont typeface="Arial"/>
        <a:buChar char="–"/>
        <a:defRPr sz="7128" kern="1200">
          <a:solidFill>
            <a:schemeClr val="tx1"/>
          </a:solidFill>
          <a:latin typeface="+mn-lt"/>
          <a:ea typeface="+mn-ea"/>
          <a:cs typeface="+mn-cs"/>
        </a:defRPr>
      </a:lvl2pPr>
      <a:lvl3pPr marL="2742366" indent="-548465" algn="l" defTabSz="1096941" rtl="0" eaLnBrk="1" latinLnBrk="0" hangingPunct="1">
        <a:spcBef>
          <a:spcPct val="20000"/>
        </a:spcBef>
        <a:buFont typeface="Arial"/>
        <a:buChar char="•"/>
        <a:defRPr sz="5832" kern="1200">
          <a:solidFill>
            <a:schemeClr val="tx1"/>
          </a:solidFill>
          <a:latin typeface="+mn-lt"/>
          <a:ea typeface="+mn-ea"/>
          <a:cs typeface="+mn-cs"/>
        </a:defRPr>
      </a:lvl3pPr>
      <a:lvl4pPr marL="3839307" indent="-548465" algn="l" defTabSz="1096941" rtl="0" eaLnBrk="1" latinLnBrk="0" hangingPunct="1">
        <a:spcBef>
          <a:spcPct val="20000"/>
        </a:spcBef>
        <a:buFont typeface="Arial"/>
        <a:buChar char="–"/>
        <a:defRPr sz="5186" kern="1200">
          <a:solidFill>
            <a:schemeClr val="tx1"/>
          </a:solidFill>
          <a:latin typeface="+mn-lt"/>
          <a:ea typeface="+mn-ea"/>
          <a:cs typeface="+mn-cs"/>
        </a:defRPr>
      </a:lvl4pPr>
      <a:lvl5pPr marL="4936260" indent="-548465" algn="l" defTabSz="1096941" rtl="0" eaLnBrk="1" latinLnBrk="0" hangingPunct="1">
        <a:spcBef>
          <a:spcPct val="20000"/>
        </a:spcBef>
        <a:buFont typeface="Arial"/>
        <a:buChar char="»"/>
        <a:defRPr sz="5186" kern="1200">
          <a:solidFill>
            <a:schemeClr val="tx1"/>
          </a:solidFill>
          <a:latin typeface="+mn-lt"/>
          <a:ea typeface="+mn-ea"/>
          <a:cs typeface="+mn-cs"/>
        </a:defRPr>
      </a:lvl5pPr>
      <a:lvl6pPr marL="6033209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6pPr>
      <a:lvl7pPr marL="7130156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7pPr>
      <a:lvl8pPr marL="822709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8pPr>
      <a:lvl9pPr marL="932404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1pPr>
      <a:lvl2pPr marL="109694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93894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29083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4pPr>
      <a:lvl5pPr marL="4387776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5pPr>
      <a:lvl6pPr marL="548473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6pPr>
      <a:lvl7pPr marL="6581673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7pPr>
      <a:lvl8pPr marL="767862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8pPr>
      <a:lvl9pPr marL="877557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4796" y="1989242"/>
            <a:ext cx="7066709" cy="1003490"/>
            <a:chOff x="144796" y="1222967"/>
            <a:chExt cx="7066709" cy="1003490"/>
          </a:xfrm>
        </p:grpSpPr>
        <p:sp>
          <p:nvSpPr>
            <p:cNvPr id="103" name="Rectangle 102"/>
            <p:cNvSpPr/>
            <p:nvPr/>
          </p:nvSpPr>
          <p:spPr>
            <a:xfrm>
              <a:off x="144796" y="1601715"/>
              <a:ext cx="24158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 err="1"/>
                <a:t>Delftia</a:t>
              </a:r>
              <a:r>
                <a:rPr lang="en-US" sz="1600" i="1" dirty="0"/>
                <a:t> </a:t>
              </a:r>
              <a:r>
                <a:rPr lang="en-US" sz="1600" i="1" dirty="0" err="1"/>
                <a:t>acidovorans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SPH-1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081047" y="1812815"/>
              <a:ext cx="21304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Pentagon 130"/>
            <p:cNvSpPr/>
            <p:nvPr/>
          </p:nvSpPr>
          <p:spPr>
            <a:xfrm rot="10800000">
              <a:off x="6029318" y="1677132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497596" y="1812815"/>
              <a:ext cx="1534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944717" y="1716328"/>
              <a:ext cx="230705" cy="181075"/>
              <a:chOff x="4317728" y="1999890"/>
              <a:chExt cx="230705" cy="181075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4317728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4374289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Pentagon 135"/>
            <p:cNvSpPr/>
            <p:nvPr/>
          </p:nvSpPr>
          <p:spPr>
            <a:xfrm>
              <a:off x="4153420" y="1673461"/>
              <a:ext cx="668867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rot="10800000">
              <a:off x="5309124" y="1677132"/>
              <a:ext cx="668867" cy="266808"/>
              <a:chOff x="5309124" y="1677132"/>
              <a:chExt cx="668867" cy="266808"/>
            </a:xfrm>
          </p:grpSpPr>
          <p:sp>
            <p:nvSpPr>
              <p:cNvPr id="130" name="Pentagon 129"/>
              <p:cNvSpPr/>
              <p:nvPr/>
            </p:nvSpPr>
            <p:spPr>
              <a:xfrm>
                <a:off x="5309124" y="167713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5643557" y="1677132"/>
                <a:ext cx="0" cy="2668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137"/>
            <p:cNvSpPr/>
            <p:nvPr/>
          </p:nvSpPr>
          <p:spPr>
            <a:xfrm>
              <a:off x="3213307" y="1406653"/>
              <a:ext cx="107746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100" dirty="0"/>
                <a:t>DACI_RS09960</a:t>
              </a:r>
              <a:endParaRPr lang="en-US" sz="1100" dirty="0" smtClean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126204" y="1415202"/>
              <a:ext cx="10853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100" dirty="0"/>
                <a:t>DACI_RS29045</a:t>
              </a:r>
              <a:endParaRPr lang="en-US" sz="1100" dirty="0" smtClean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123468" y="1262631"/>
              <a:ext cx="119557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100" dirty="0"/>
                <a:t>DACI_RS29035</a:t>
              </a:r>
              <a:r>
                <a:rPr lang="en-US" sz="1100" dirty="0" smtClean="0"/>
                <a:t>,</a:t>
              </a:r>
            </a:p>
            <a:p>
              <a:r>
                <a:rPr lang="de-DE" sz="1100" dirty="0"/>
                <a:t>DACI_RS29040</a:t>
              </a:r>
              <a:endParaRPr lang="en-US" sz="1100" dirty="0" smtClean="0"/>
            </a:p>
          </p:txBody>
        </p:sp>
        <p:sp>
          <p:nvSpPr>
            <p:cNvPr id="141" name="Pentagon 140"/>
            <p:cNvSpPr/>
            <p:nvPr/>
          </p:nvSpPr>
          <p:spPr>
            <a:xfrm>
              <a:off x="3629780" y="1673461"/>
              <a:ext cx="402128" cy="266808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33685" y="1222967"/>
              <a:ext cx="106759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100"/>
                <a:t>DACI_RS09965</a:t>
              </a:r>
              <a:endParaRPr lang="en-US" sz="1100" dirty="0" smtClean="0"/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 flipV="1">
              <a:off x="4436859" y="1447428"/>
              <a:ext cx="1" cy="342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497596" y="1949458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 err="1" smtClean="0"/>
                <a:t>cobS</a:t>
              </a:r>
              <a:endParaRPr lang="en-US" sz="1200" b="1" dirty="0" smtClean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67850" y="1949458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 err="1" smtClean="0"/>
                <a:t>cobT</a:t>
              </a:r>
              <a:endParaRPr lang="en-US" sz="1200" b="1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43679" y="1949458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chlD</a:t>
              </a:r>
              <a:endParaRPr lang="en-US" sz="1200" b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19038" y="1949458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cobN</a:t>
              </a:r>
              <a:endParaRPr lang="en-US" sz="1200" b="1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4796" y="3217882"/>
            <a:ext cx="7176978" cy="973226"/>
            <a:chOff x="144796" y="2406515"/>
            <a:chExt cx="7176978" cy="973226"/>
          </a:xfrm>
        </p:grpSpPr>
        <p:sp>
          <p:nvSpPr>
            <p:cNvPr id="101" name="Rectangle 100"/>
            <p:cNvSpPr/>
            <p:nvPr/>
          </p:nvSpPr>
          <p:spPr>
            <a:xfrm>
              <a:off x="144796" y="2831375"/>
              <a:ext cx="31402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 err="1"/>
                <a:t>Methanocaldococcus</a:t>
              </a:r>
              <a:r>
                <a:rPr lang="en-US" sz="1600" i="1" dirty="0"/>
                <a:t> </a:t>
              </a:r>
              <a:r>
                <a:rPr lang="en-US" sz="1600" i="1" dirty="0" err="1"/>
                <a:t>fervens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AG86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081047" y="2967058"/>
              <a:ext cx="21304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Pentagon 117"/>
            <p:cNvSpPr/>
            <p:nvPr/>
          </p:nvSpPr>
          <p:spPr>
            <a:xfrm>
              <a:off x="5309124" y="2831375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entagon 118"/>
            <p:cNvSpPr/>
            <p:nvPr/>
          </p:nvSpPr>
          <p:spPr>
            <a:xfrm rot="10800000">
              <a:off x="6029318" y="2831375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497596" y="2967058"/>
              <a:ext cx="1534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4944717" y="2870571"/>
              <a:ext cx="230705" cy="181075"/>
              <a:chOff x="4317728" y="1999890"/>
              <a:chExt cx="230705" cy="181075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V="1">
                <a:off x="4317728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4374289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Pentagon 123"/>
            <p:cNvSpPr/>
            <p:nvPr/>
          </p:nvSpPr>
          <p:spPr>
            <a:xfrm>
              <a:off x="3755682" y="2831375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5643557" y="2831375"/>
              <a:ext cx="0" cy="26680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3646254" y="2569445"/>
              <a:ext cx="11955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MEFER_RS00920</a:t>
              </a:r>
              <a:endParaRPr lang="en-US" sz="1100" dirty="0" smtClean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26204" y="2569445"/>
              <a:ext cx="11955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/>
                <a:t>MEFER_RS06105</a:t>
              </a:r>
              <a:endParaRPr lang="en-US" sz="1100" dirty="0" smtClean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45772" y="2406515"/>
              <a:ext cx="119557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MEFER_RS06095,</a:t>
              </a:r>
            </a:p>
            <a:p>
              <a:r>
                <a:rPr lang="en-US" sz="1100" dirty="0"/>
                <a:t>MEFER_RS06100</a:t>
              </a:r>
              <a:endParaRPr lang="en-US" sz="1100" dirty="0" smtClean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319038" y="309818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cobN</a:t>
              </a:r>
              <a:endParaRPr lang="en-US" sz="1200" b="1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43679" y="309818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chlD</a:t>
              </a:r>
              <a:endParaRPr lang="en-US" sz="1200" b="1" dirty="0" smtClean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35538" y="3102742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 err="1" smtClean="0"/>
                <a:t>bchH</a:t>
              </a:r>
              <a:endParaRPr lang="en-US" sz="12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4796" y="4411699"/>
            <a:ext cx="8684870" cy="988582"/>
            <a:chOff x="144796" y="3985920"/>
            <a:chExt cx="8684870" cy="988582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5081047" y="4566378"/>
              <a:ext cx="21304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44796" y="4430695"/>
              <a:ext cx="3352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 err="1"/>
                <a:t>Methanocaldococcus</a:t>
              </a:r>
              <a:r>
                <a:rPr lang="en-US" sz="1600" i="1" dirty="0"/>
                <a:t> sp. </a:t>
              </a:r>
              <a:r>
                <a:rPr lang="en-US" sz="1600" i="1" dirty="0" smtClean="0"/>
                <a:t>FS406-22</a:t>
              </a:r>
              <a:endParaRPr lang="en-US" sz="1600" i="1" dirty="0"/>
            </a:p>
          </p:txBody>
        </p:sp>
        <p:sp>
          <p:nvSpPr>
            <p:cNvPr id="104" name="Pentagon 103"/>
            <p:cNvSpPr/>
            <p:nvPr/>
          </p:nvSpPr>
          <p:spPr>
            <a:xfrm>
              <a:off x="5309124" y="4430695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entagon 104"/>
            <p:cNvSpPr/>
            <p:nvPr/>
          </p:nvSpPr>
          <p:spPr>
            <a:xfrm rot="10800000">
              <a:off x="6029318" y="4430695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497596" y="4566378"/>
              <a:ext cx="1534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944717" y="4469891"/>
              <a:ext cx="230705" cy="181075"/>
              <a:chOff x="4317728" y="1999890"/>
              <a:chExt cx="230705" cy="181075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4317728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4374289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7124760" y="4469891"/>
              <a:ext cx="230705" cy="181075"/>
              <a:chOff x="4317728" y="1999890"/>
              <a:chExt cx="230705" cy="18107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4317728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4374289" y="1999890"/>
                <a:ext cx="174144" cy="181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/>
            <p:cNvCxnSpPr/>
            <p:nvPr/>
          </p:nvCxnSpPr>
          <p:spPr>
            <a:xfrm>
              <a:off x="7258639" y="4566378"/>
              <a:ext cx="14894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Pentagon 113"/>
            <p:cNvSpPr/>
            <p:nvPr/>
          </p:nvSpPr>
          <p:spPr>
            <a:xfrm>
              <a:off x="7489847" y="4430695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entagon 114"/>
            <p:cNvSpPr/>
            <p:nvPr/>
          </p:nvSpPr>
          <p:spPr>
            <a:xfrm rot="10800000">
              <a:off x="3752043" y="4430695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5643557" y="4430695"/>
              <a:ext cx="0" cy="26680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319038" y="469750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cobN</a:t>
              </a:r>
              <a:endParaRPr lang="en-US" sz="1200" b="1" dirty="0" smtClean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43679" y="469750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chlD</a:t>
              </a:r>
              <a:endParaRPr lang="en-US" sz="1200" b="1" dirty="0" smtClean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35538" y="469750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smtClean="0"/>
                <a:t>cobN</a:t>
              </a:r>
              <a:endParaRPr lang="en-US" sz="1200" b="1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6200" y="4697503"/>
              <a:ext cx="534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 err="1" smtClean="0"/>
                <a:t>bchH</a:t>
              </a:r>
              <a:endParaRPr lang="en-US" sz="1200" b="1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54618" y="4163414"/>
              <a:ext cx="1355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s-IS" sz="1100"/>
                <a:t>MFS40622_RS03055</a:t>
              </a:r>
              <a:endParaRPr lang="en-US" sz="1100" dirty="0" smtClean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76756" y="4163414"/>
              <a:ext cx="1355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s-IS" sz="1100"/>
                <a:t>MFS40622_RS06250</a:t>
              </a:r>
              <a:endParaRPr lang="en-US" sz="1100" dirty="0" smtClean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74642" y="4163414"/>
              <a:ext cx="1355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MFS40622_RS06440</a:t>
              </a:r>
              <a:endParaRPr lang="en-US" sz="1100" dirty="0" smtClean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94977" y="3985920"/>
              <a:ext cx="14039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s-IS" sz="1100" smtClean="0"/>
                <a:t>MFS40622_RS06240, </a:t>
              </a:r>
              <a:r>
                <a:rPr lang="is-IS" sz="1100"/>
                <a:t>MFS40622_RS06245</a:t>
              </a:r>
              <a:endParaRPr lang="en-US" sz="1100" dirty="0" smtClean="0"/>
            </a:p>
          </p:txBody>
        </p:sp>
      </p:grpSp>
      <p:sp>
        <p:nvSpPr>
          <p:cNvPr id="70" name="Pentagon 69"/>
          <p:cNvSpPr/>
          <p:nvPr/>
        </p:nvSpPr>
        <p:spPr>
          <a:xfrm>
            <a:off x="5902860" y="527362"/>
            <a:ext cx="402128" cy="266808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/>
          <p:cNvSpPr/>
          <p:nvPr/>
        </p:nvSpPr>
        <p:spPr>
          <a:xfrm>
            <a:off x="5897477" y="962491"/>
            <a:ext cx="668867" cy="266808"/>
          </a:xfrm>
          <a:prstGeom prst="homePlate">
            <a:avLst/>
          </a:prstGeom>
          <a:solidFill>
            <a:srgbClr val="8EB4E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/>
          <p:cNvSpPr/>
          <p:nvPr/>
        </p:nvSpPr>
        <p:spPr>
          <a:xfrm>
            <a:off x="5897477" y="1395262"/>
            <a:ext cx="1027331" cy="266808"/>
          </a:xfrm>
          <a:prstGeom prst="homePlate">
            <a:avLst/>
          </a:prstGeom>
          <a:solidFill>
            <a:srgbClr val="8EB4E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02411" y="0"/>
            <a:ext cx="2415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genes</a:t>
            </a:r>
            <a:endParaRPr lang="en-US" sz="1600" b="1" dirty="0" smtClean="0"/>
          </a:p>
        </p:txBody>
      </p:sp>
      <p:sp>
        <p:nvSpPr>
          <p:cNvPr id="74" name="Pentagon 73"/>
          <p:cNvSpPr/>
          <p:nvPr/>
        </p:nvSpPr>
        <p:spPr>
          <a:xfrm>
            <a:off x="330769" y="527362"/>
            <a:ext cx="402128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entagon 75"/>
          <p:cNvSpPr/>
          <p:nvPr/>
        </p:nvSpPr>
        <p:spPr>
          <a:xfrm>
            <a:off x="325386" y="1395262"/>
            <a:ext cx="1027331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48030" y="28501"/>
            <a:ext cx="2415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Mg-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genes</a:t>
            </a:r>
            <a:endParaRPr lang="en-US" sz="1600" b="1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1352716" y="1366746"/>
            <a:ext cx="2679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large subunit (</a:t>
            </a:r>
            <a:r>
              <a:rPr lang="en-US" sz="1600" i="1" dirty="0" err="1" smtClean="0"/>
              <a:t>chlH</a:t>
            </a:r>
            <a:r>
              <a:rPr lang="en-US" sz="1600" dirty="0" smtClean="0"/>
              <a:t> or </a:t>
            </a:r>
            <a:r>
              <a:rPr lang="en-US" sz="1600" i="1" dirty="0" err="1" smtClean="0"/>
              <a:t>bchH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352715" y="913748"/>
            <a:ext cx="4290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medium subunit (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or </a:t>
            </a:r>
            <a:r>
              <a:rPr lang="en-US" sz="1600" i="1" dirty="0" err="1" smtClean="0"/>
              <a:t>bchD</a:t>
            </a:r>
            <a:r>
              <a:rPr lang="en-US" sz="1600" dirty="0" smtClean="0"/>
              <a:t>) with </a:t>
            </a:r>
            <a:r>
              <a:rPr lang="en-US" sz="1600" dirty="0" err="1" smtClean="0"/>
              <a:t>frameshift</a:t>
            </a:r>
            <a:endParaRPr lang="en-US" sz="16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25386" y="951331"/>
            <a:ext cx="668867" cy="266808"/>
            <a:chOff x="4487853" y="951331"/>
            <a:chExt cx="668867" cy="266808"/>
          </a:xfrm>
        </p:grpSpPr>
        <p:sp>
          <p:nvSpPr>
            <p:cNvPr id="83" name="Pentagon 82"/>
            <p:cNvSpPr/>
            <p:nvPr/>
          </p:nvSpPr>
          <p:spPr>
            <a:xfrm>
              <a:off x="4487853" y="951331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822286" y="951331"/>
              <a:ext cx="0" cy="26680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1352716" y="455616"/>
            <a:ext cx="2679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small subunit (</a:t>
            </a:r>
            <a:r>
              <a:rPr lang="en-US" sz="1600" i="1" dirty="0" err="1" smtClean="0"/>
              <a:t>chlI</a:t>
            </a:r>
            <a:r>
              <a:rPr lang="en-US" sz="1600" dirty="0" smtClean="0"/>
              <a:t> or </a:t>
            </a:r>
            <a:r>
              <a:rPr lang="en-US" sz="1600" i="1" dirty="0" err="1" smtClean="0"/>
              <a:t>bchI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6924530" y="1366746"/>
            <a:ext cx="2229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large subunit (</a:t>
            </a:r>
            <a:r>
              <a:rPr lang="en-US" sz="1600" i="1" dirty="0" err="1" smtClean="0"/>
              <a:t>cobN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924529" y="913748"/>
            <a:ext cx="2229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medium subunit (</a:t>
            </a:r>
            <a:r>
              <a:rPr lang="en-US" sz="1600" i="1" dirty="0" err="1" smtClean="0"/>
              <a:t>cobT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6924530" y="455616"/>
            <a:ext cx="2229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small subunit (</a:t>
            </a:r>
            <a:r>
              <a:rPr lang="en-US" sz="1600" i="1" dirty="0" err="1" smtClean="0"/>
              <a:t>cobS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61</cp:revision>
  <dcterms:created xsi:type="dcterms:W3CDTF">2017-02-21T13:00:32Z</dcterms:created>
  <dcterms:modified xsi:type="dcterms:W3CDTF">2019-08-07T15:24:07Z</dcterms:modified>
</cp:coreProperties>
</file>