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>
        <p:scale>
          <a:sx n="90" d="100"/>
          <a:sy n="90" d="100"/>
        </p:scale>
        <p:origin x="904" y="384"/>
      </p:cViewPr>
      <p:guideLst>
        <p:guide orient="horz" pos="259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11" y="2556525"/>
            <a:ext cx="11658598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11" y="4663448"/>
            <a:ext cx="9601202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0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3" y="329574"/>
            <a:ext cx="308610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10" y="329574"/>
            <a:ext cx="902970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9" y="5288293"/>
            <a:ext cx="11658598" cy="1634495"/>
          </a:xfrm>
        </p:spPr>
        <p:txBody>
          <a:bodyPr anchor="t"/>
          <a:lstStyle>
            <a:lvl1pPr algn="l">
              <a:defRPr sz="1458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9" y="3488066"/>
            <a:ext cx="11658598" cy="1800225"/>
          </a:xfrm>
        </p:spPr>
        <p:txBody>
          <a:bodyPr anchor="b"/>
          <a:lstStyle>
            <a:lvl1pPr marL="0" indent="0">
              <a:buNone/>
              <a:defRPr sz="7780">
                <a:solidFill>
                  <a:schemeClr val="tx1">
                    <a:tint val="75000"/>
                  </a:schemeClr>
                </a:solidFill>
              </a:defRPr>
            </a:lvl1pPr>
            <a:lvl2pPr marL="1645445" indent="0">
              <a:buNone/>
              <a:defRPr sz="6805">
                <a:solidFill>
                  <a:schemeClr val="tx1">
                    <a:tint val="75000"/>
                  </a:schemeClr>
                </a:solidFill>
              </a:defRPr>
            </a:lvl2pPr>
            <a:lvl3pPr marL="3290906" indent="0">
              <a:buNone/>
              <a:defRPr sz="5832">
                <a:solidFill>
                  <a:schemeClr val="tx1">
                    <a:tint val="75000"/>
                  </a:schemeClr>
                </a:solidFill>
              </a:defRPr>
            </a:lvl3pPr>
            <a:lvl4pPr marL="4936352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4pPr>
            <a:lvl5pPr marL="6581797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5pPr>
            <a:lvl6pPr marL="8227261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6pPr>
            <a:lvl7pPr marL="9872706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7pPr>
            <a:lvl8pPr marL="11518169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8pPr>
            <a:lvl9pPr marL="13163627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9" y="1920257"/>
            <a:ext cx="6057902" cy="5431156"/>
          </a:xfrm>
        </p:spPr>
        <p:txBody>
          <a:bodyPr/>
          <a:lstStyle>
            <a:lvl1pPr>
              <a:defRPr sz="10692"/>
            </a:lvl1pPr>
            <a:lvl2pPr>
              <a:defRPr sz="8749"/>
            </a:lvl2pPr>
            <a:lvl3pPr>
              <a:defRPr sz="7780"/>
            </a:lvl3pPr>
            <a:lvl4pPr>
              <a:defRPr sz="6805"/>
            </a:lvl4pPr>
            <a:lvl5pPr>
              <a:defRPr sz="6805"/>
            </a:lvl5pPr>
            <a:lvl6pPr>
              <a:defRPr sz="6805"/>
            </a:lvl6pPr>
            <a:lvl7pPr>
              <a:defRPr sz="6805"/>
            </a:lvl7pPr>
            <a:lvl8pPr>
              <a:defRPr sz="6805"/>
            </a:lvl8pPr>
            <a:lvl9pPr>
              <a:defRPr sz="6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11" y="1920257"/>
            <a:ext cx="6057902" cy="5431156"/>
          </a:xfrm>
        </p:spPr>
        <p:txBody>
          <a:bodyPr/>
          <a:lstStyle>
            <a:lvl1pPr>
              <a:defRPr sz="10692"/>
            </a:lvl1pPr>
            <a:lvl2pPr>
              <a:defRPr sz="8749"/>
            </a:lvl2pPr>
            <a:lvl3pPr>
              <a:defRPr sz="7780"/>
            </a:lvl3pPr>
            <a:lvl4pPr>
              <a:defRPr sz="6805"/>
            </a:lvl4pPr>
            <a:lvl5pPr>
              <a:defRPr sz="6805"/>
            </a:lvl5pPr>
            <a:lvl6pPr>
              <a:defRPr sz="6805"/>
            </a:lvl6pPr>
            <a:lvl7pPr>
              <a:defRPr sz="6805"/>
            </a:lvl7pPr>
            <a:lvl8pPr>
              <a:defRPr sz="6805"/>
            </a:lvl8pPr>
            <a:lvl9pPr>
              <a:defRPr sz="6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8" y="1842146"/>
            <a:ext cx="6060283" cy="767711"/>
          </a:xfrm>
        </p:spPr>
        <p:txBody>
          <a:bodyPr anchor="b"/>
          <a:lstStyle>
            <a:lvl1pPr marL="0" indent="0">
              <a:buNone/>
              <a:defRPr sz="8749" b="1"/>
            </a:lvl1pPr>
            <a:lvl2pPr marL="1645445" indent="0">
              <a:buNone/>
              <a:defRPr sz="7780" b="1"/>
            </a:lvl2pPr>
            <a:lvl3pPr marL="3290906" indent="0">
              <a:buNone/>
              <a:defRPr sz="6805" b="1"/>
            </a:lvl3pPr>
            <a:lvl4pPr marL="4936352" indent="0">
              <a:buNone/>
              <a:defRPr sz="5832" b="1"/>
            </a:lvl4pPr>
            <a:lvl5pPr marL="6581797" indent="0">
              <a:buNone/>
              <a:defRPr sz="5832" b="1"/>
            </a:lvl5pPr>
            <a:lvl6pPr marL="8227261" indent="0">
              <a:buNone/>
              <a:defRPr sz="5832" b="1"/>
            </a:lvl6pPr>
            <a:lvl7pPr marL="9872706" indent="0">
              <a:buNone/>
              <a:defRPr sz="5832" b="1"/>
            </a:lvl7pPr>
            <a:lvl8pPr marL="11518169" indent="0">
              <a:buNone/>
              <a:defRPr sz="5832" b="1"/>
            </a:lvl8pPr>
            <a:lvl9pPr marL="13163627" indent="0">
              <a:buNone/>
              <a:defRPr sz="58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18" y="2609851"/>
            <a:ext cx="6060283" cy="4741549"/>
          </a:xfrm>
        </p:spPr>
        <p:txBody>
          <a:bodyPr/>
          <a:lstStyle>
            <a:lvl1pPr>
              <a:defRPr sz="8749"/>
            </a:lvl1pPr>
            <a:lvl2pPr>
              <a:defRPr sz="7780"/>
            </a:lvl2pPr>
            <a:lvl3pPr>
              <a:defRPr sz="6805"/>
            </a:lvl3pPr>
            <a:lvl4pPr>
              <a:defRPr sz="5832"/>
            </a:lvl4pPr>
            <a:lvl5pPr>
              <a:defRPr sz="5832"/>
            </a:lvl5pPr>
            <a:lvl6pPr>
              <a:defRPr sz="5832"/>
            </a:lvl6pPr>
            <a:lvl7pPr>
              <a:defRPr sz="5832"/>
            </a:lvl7pPr>
            <a:lvl8pPr>
              <a:defRPr sz="5832"/>
            </a:lvl8pPr>
            <a:lvl9pPr>
              <a:defRPr sz="58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1842146"/>
            <a:ext cx="6062665" cy="767711"/>
          </a:xfrm>
        </p:spPr>
        <p:txBody>
          <a:bodyPr anchor="b"/>
          <a:lstStyle>
            <a:lvl1pPr marL="0" indent="0">
              <a:buNone/>
              <a:defRPr sz="8749" b="1"/>
            </a:lvl1pPr>
            <a:lvl2pPr marL="1645445" indent="0">
              <a:buNone/>
              <a:defRPr sz="7780" b="1"/>
            </a:lvl2pPr>
            <a:lvl3pPr marL="3290906" indent="0">
              <a:buNone/>
              <a:defRPr sz="6805" b="1"/>
            </a:lvl3pPr>
            <a:lvl4pPr marL="4936352" indent="0">
              <a:buNone/>
              <a:defRPr sz="5832" b="1"/>
            </a:lvl4pPr>
            <a:lvl5pPr marL="6581797" indent="0">
              <a:buNone/>
              <a:defRPr sz="5832" b="1"/>
            </a:lvl5pPr>
            <a:lvl6pPr marL="8227261" indent="0">
              <a:buNone/>
              <a:defRPr sz="5832" b="1"/>
            </a:lvl6pPr>
            <a:lvl7pPr marL="9872706" indent="0">
              <a:buNone/>
              <a:defRPr sz="5832" b="1"/>
            </a:lvl7pPr>
            <a:lvl8pPr marL="11518169" indent="0">
              <a:buNone/>
              <a:defRPr sz="5832" b="1"/>
            </a:lvl8pPr>
            <a:lvl9pPr marL="13163627" indent="0">
              <a:buNone/>
              <a:defRPr sz="58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2609851"/>
            <a:ext cx="6062665" cy="4741549"/>
          </a:xfrm>
        </p:spPr>
        <p:txBody>
          <a:bodyPr/>
          <a:lstStyle>
            <a:lvl1pPr>
              <a:defRPr sz="8749"/>
            </a:lvl1pPr>
            <a:lvl2pPr>
              <a:defRPr sz="7780"/>
            </a:lvl2pPr>
            <a:lvl3pPr>
              <a:defRPr sz="6805"/>
            </a:lvl3pPr>
            <a:lvl4pPr>
              <a:defRPr sz="5832"/>
            </a:lvl4pPr>
            <a:lvl5pPr>
              <a:defRPr sz="5832"/>
            </a:lvl5pPr>
            <a:lvl6pPr>
              <a:defRPr sz="5832"/>
            </a:lvl6pPr>
            <a:lvl7pPr>
              <a:defRPr sz="5832"/>
            </a:lvl7pPr>
            <a:lvl8pPr>
              <a:defRPr sz="5832"/>
            </a:lvl8pPr>
            <a:lvl9pPr>
              <a:defRPr sz="58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11" y="327671"/>
            <a:ext cx="4512468" cy="1394458"/>
          </a:xfrm>
        </p:spPr>
        <p:txBody>
          <a:bodyPr anchor="b"/>
          <a:lstStyle>
            <a:lvl1pPr algn="l">
              <a:defRPr sz="77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87" y="327669"/>
            <a:ext cx="7667627" cy="7023735"/>
          </a:xfrm>
        </p:spPr>
        <p:txBody>
          <a:bodyPr/>
          <a:lstStyle>
            <a:lvl1pPr>
              <a:defRPr sz="12640"/>
            </a:lvl1pPr>
            <a:lvl2pPr>
              <a:defRPr sz="10692"/>
            </a:lvl2pPr>
            <a:lvl3pPr>
              <a:defRPr sz="8749"/>
            </a:lvl3pPr>
            <a:lvl4pPr>
              <a:defRPr sz="7780"/>
            </a:lvl4pPr>
            <a:lvl5pPr>
              <a:defRPr sz="7780"/>
            </a:lvl5pPr>
            <a:lvl6pPr>
              <a:defRPr sz="7780"/>
            </a:lvl6pPr>
            <a:lvl7pPr>
              <a:defRPr sz="7780"/>
            </a:lvl7pPr>
            <a:lvl8pPr>
              <a:defRPr sz="7780"/>
            </a:lvl8pPr>
            <a:lvl9pPr>
              <a:defRPr sz="77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11" y="1722132"/>
            <a:ext cx="4512468" cy="5629277"/>
          </a:xfrm>
        </p:spPr>
        <p:txBody>
          <a:bodyPr/>
          <a:lstStyle>
            <a:lvl1pPr marL="0" indent="0">
              <a:buNone/>
              <a:defRPr sz="4860"/>
            </a:lvl1pPr>
            <a:lvl2pPr marL="1645445" indent="0">
              <a:buNone/>
              <a:defRPr sz="3888"/>
            </a:lvl2pPr>
            <a:lvl3pPr marL="3290906" indent="0">
              <a:buNone/>
              <a:defRPr sz="2915"/>
            </a:lvl3pPr>
            <a:lvl4pPr marL="4936352" indent="0">
              <a:buNone/>
              <a:defRPr sz="2915"/>
            </a:lvl4pPr>
            <a:lvl5pPr marL="6581797" indent="0">
              <a:buNone/>
              <a:defRPr sz="2915"/>
            </a:lvl5pPr>
            <a:lvl6pPr marL="8227261" indent="0">
              <a:buNone/>
              <a:defRPr sz="2915"/>
            </a:lvl6pPr>
            <a:lvl7pPr marL="9872706" indent="0">
              <a:buNone/>
              <a:defRPr sz="2915"/>
            </a:lvl7pPr>
            <a:lvl8pPr marL="11518169" indent="0">
              <a:buNone/>
              <a:defRPr sz="2915"/>
            </a:lvl8pPr>
            <a:lvl9pPr marL="13163627" indent="0">
              <a:buNone/>
              <a:defRPr sz="29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8" y="5760733"/>
            <a:ext cx="8229600" cy="680083"/>
          </a:xfrm>
        </p:spPr>
        <p:txBody>
          <a:bodyPr anchor="b"/>
          <a:lstStyle>
            <a:lvl1pPr algn="l">
              <a:defRPr sz="77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8" y="735332"/>
            <a:ext cx="8229600" cy="4937760"/>
          </a:xfrm>
        </p:spPr>
        <p:txBody>
          <a:bodyPr/>
          <a:lstStyle>
            <a:lvl1pPr marL="0" indent="0">
              <a:buNone/>
              <a:defRPr sz="12640"/>
            </a:lvl1pPr>
            <a:lvl2pPr marL="1645445" indent="0">
              <a:buNone/>
              <a:defRPr sz="10692"/>
            </a:lvl2pPr>
            <a:lvl3pPr marL="3290906" indent="0">
              <a:buNone/>
              <a:defRPr sz="8749"/>
            </a:lvl3pPr>
            <a:lvl4pPr marL="4936352" indent="0">
              <a:buNone/>
              <a:defRPr sz="7780"/>
            </a:lvl4pPr>
            <a:lvl5pPr marL="6581797" indent="0">
              <a:buNone/>
              <a:defRPr sz="7780"/>
            </a:lvl5pPr>
            <a:lvl6pPr marL="8227261" indent="0">
              <a:buNone/>
              <a:defRPr sz="7780"/>
            </a:lvl6pPr>
            <a:lvl7pPr marL="9872706" indent="0">
              <a:buNone/>
              <a:defRPr sz="7780"/>
            </a:lvl7pPr>
            <a:lvl8pPr marL="11518169" indent="0">
              <a:buNone/>
              <a:defRPr sz="7780"/>
            </a:lvl8pPr>
            <a:lvl9pPr marL="13163627" indent="0">
              <a:buNone/>
              <a:defRPr sz="77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8" y="6440815"/>
            <a:ext cx="8229600" cy="965837"/>
          </a:xfrm>
        </p:spPr>
        <p:txBody>
          <a:bodyPr/>
          <a:lstStyle>
            <a:lvl1pPr marL="0" indent="0">
              <a:buNone/>
              <a:defRPr sz="4860"/>
            </a:lvl1pPr>
            <a:lvl2pPr marL="1645445" indent="0">
              <a:buNone/>
              <a:defRPr sz="3888"/>
            </a:lvl2pPr>
            <a:lvl3pPr marL="3290906" indent="0">
              <a:buNone/>
              <a:defRPr sz="2915"/>
            </a:lvl3pPr>
            <a:lvl4pPr marL="4936352" indent="0">
              <a:buNone/>
              <a:defRPr sz="2915"/>
            </a:lvl4pPr>
            <a:lvl5pPr marL="6581797" indent="0">
              <a:buNone/>
              <a:defRPr sz="2915"/>
            </a:lvl5pPr>
            <a:lvl6pPr marL="8227261" indent="0">
              <a:buNone/>
              <a:defRPr sz="2915"/>
            </a:lvl6pPr>
            <a:lvl7pPr marL="9872706" indent="0">
              <a:buNone/>
              <a:defRPr sz="2915"/>
            </a:lvl7pPr>
            <a:lvl8pPr marL="11518169" indent="0">
              <a:buNone/>
              <a:defRPr sz="2915"/>
            </a:lvl8pPr>
            <a:lvl9pPr marL="13163627" indent="0">
              <a:buNone/>
              <a:defRPr sz="29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11" y="329573"/>
            <a:ext cx="12344402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1" y="1920257"/>
            <a:ext cx="12344402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9"/>
            <a:ext cx="320040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9"/>
            <a:ext cx="4343403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9"/>
            <a:ext cx="320040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445" rtl="0" eaLnBrk="1" latinLnBrk="0" hangingPunct="1">
        <a:spcBef>
          <a:spcPct val="0"/>
        </a:spcBef>
        <a:buNone/>
        <a:defRPr sz="15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083" indent="-1234083" algn="l" defTabSz="1645445" rtl="0" eaLnBrk="1" latinLnBrk="0" hangingPunct="1">
        <a:spcBef>
          <a:spcPct val="20000"/>
        </a:spcBef>
        <a:buFont typeface="Arial"/>
        <a:buChar char="•"/>
        <a:defRPr sz="12640" kern="1200">
          <a:solidFill>
            <a:schemeClr val="tx1"/>
          </a:solidFill>
          <a:latin typeface="+mn-lt"/>
          <a:ea typeface="+mn-ea"/>
          <a:cs typeface="+mn-cs"/>
        </a:defRPr>
      </a:lvl1pPr>
      <a:lvl2pPr marL="2673863" indent="-1028402" algn="l" defTabSz="1645445" rtl="0" eaLnBrk="1" latinLnBrk="0" hangingPunct="1">
        <a:spcBef>
          <a:spcPct val="20000"/>
        </a:spcBef>
        <a:buFont typeface="Arial"/>
        <a:buChar char="–"/>
        <a:defRPr sz="10692" kern="1200">
          <a:solidFill>
            <a:schemeClr val="tx1"/>
          </a:solidFill>
          <a:latin typeface="+mn-lt"/>
          <a:ea typeface="+mn-ea"/>
          <a:cs typeface="+mn-cs"/>
        </a:defRPr>
      </a:lvl2pPr>
      <a:lvl3pPr marL="4113632" indent="-822715" algn="l" defTabSz="1645445" rtl="0" eaLnBrk="1" latinLnBrk="0" hangingPunct="1">
        <a:spcBef>
          <a:spcPct val="20000"/>
        </a:spcBef>
        <a:buFont typeface="Arial"/>
        <a:buChar char="•"/>
        <a:defRPr sz="8749" kern="1200">
          <a:solidFill>
            <a:schemeClr val="tx1"/>
          </a:solidFill>
          <a:latin typeface="+mn-lt"/>
          <a:ea typeface="+mn-ea"/>
          <a:cs typeface="+mn-cs"/>
        </a:defRPr>
      </a:lvl3pPr>
      <a:lvl4pPr marL="5759077" indent="-822715" algn="l" defTabSz="1645445" rtl="0" eaLnBrk="1" latinLnBrk="0" hangingPunct="1">
        <a:spcBef>
          <a:spcPct val="20000"/>
        </a:spcBef>
        <a:buFont typeface="Arial"/>
        <a:buChar char="–"/>
        <a:defRPr sz="7780" kern="1200">
          <a:solidFill>
            <a:schemeClr val="tx1"/>
          </a:solidFill>
          <a:latin typeface="+mn-lt"/>
          <a:ea typeface="+mn-ea"/>
          <a:cs typeface="+mn-cs"/>
        </a:defRPr>
      </a:lvl4pPr>
      <a:lvl5pPr marL="7404538" indent="-822715" algn="l" defTabSz="1645445" rtl="0" eaLnBrk="1" latinLnBrk="0" hangingPunct="1">
        <a:spcBef>
          <a:spcPct val="20000"/>
        </a:spcBef>
        <a:buFont typeface="Arial"/>
        <a:buChar char="»"/>
        <a:defRPr sz="7780" kern="1200">
          <a:solidFill>
            <a:schemeClr val="tx1"/>
          </a:solidFill>
          <a:latin typeface="+mn-lt"/>
          <a:ea typeface="+mn-ea"/>
          <a:cs typeface="+mn-cs"/>
        </a:defRPr>
      </a:lvl5pPr>
      <a:lvl6pPr marL="9049994" indent="-822715" algn="l" defTabSz="1645445" rtl="0" eaLnBrk="1" latinLnBrk="0" hangingPunct="1">
        <a:spcBef>
          <a:spcPct val="20000"/>
        </a:spcBef>
        <a:buFont typeface="Arial"/>
        <a:buChar char="•"/>
        <a:defRPr sz="77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5449" indent="-822715" algn="l" defTabSz="1645445" rtl="0" eaLnBrk="1" latinLnBrk="0" hangingPunct="1">
        <a:spcBef>
          <a:spcPct val="20000"/>
        </a:spcBef>
        <a:buFont typeface="Arial"/>
        <a:buChar char="•"/>
        <a:defRPr sz="77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0893" indent="-822715" algn="l" defTabSz="1645445" rtl="0" eaLnBrk="1" latinLnBrk="0" hangingPunct="1">
        <a:spcBef>
          <a:spcPct val="20000"/>
        </a:spcBef>
        <a:buFont typeface="Arial"/>
        <a:buChar char="•"/>
        <a:defRPr sz="7780" kern="1200">
          <a:solidFill>
            <a:schemeClr val="tx1"/>
          </a:solidFill>
          <a:latin typeface="+mn-lt"/>
          <a:ea typeface="+mn-ea"/>
          <a:cs typeface="+mn-cs"/>
        </a:defRPr>
      </a:lvl8pPr>
      <a:lvl9pPr marL="13986351" indent="-822715" algn="l" defTabSz="1645445" rtl="0" eaLnBrk="1" latinLnBrk="0" hangingPunct="1">
        <a:spcBef>
          <a:spcPct val="20000"/>
        </a:spcBef>
        <a:buFont typeface="Arial"/>
        <a:buChar char="•"/>
        <a:defRPr sz="7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1pPr>
      <a:lvl2pPr marL="1645445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2pPr>
      <a:lvl3pPr marL="3290906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3pPr>
      <a:lvl4pPr marL="4936352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4pPr>
      <a:lvl5pPr marL="6581797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5pPr>
      <a:lvl6pPr marL="8227261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6pPr>
      <a:lvl7pPr marL="9872706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169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8pPr>
      <a:lvl9pPr marL="13163627" algn="l" defTabSz="1645445" rtl="0" eaLnBrk="1" latinLnBrk="0" hangingPunct="1">
        <a:defRPr sz="6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15536" y="7589005"/>
            <a:ext cx="3227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Marinomonas</a:t>
            </a:r>
            <a:r>
              <a:rPr lang="en-US" sz="1600" i="1" dirty="0"/>
              <a:t> </a:t>
            </a:r>
            <a:r>
              <a:rPr lang="en-US" sz="1600" i="1" dirty="0" err="1" smtClean="0"/>
              <a:t>posidonica</a:t>
            </a:r>
            <a:endParaRPr lang="en-US" sz="1600" i="1" dirty="0" smtClean="0"/>
          </a:p>
          <a:p>
            <a:pPr algn="ctr"/>
            <a:r>
              <a:rPr lang="mr-IN" sz="1600" dirty="0">
                <a:cs typeface="Courier New"/>
              </a:rPr>
              <a:t>NC_015559.1:957765-957890</a:t>
            </a:r>
            <a:r>
              <a:rPr lang="cs-CZ" sz="1600" dirty="0" smtClean="0">
                <a:cs typeface="Courier New"/>
              </a:rPr>
              <a:t>(+)</a:t>
            </a:r>
            <a:endParaRPr lang="en-US" sz="1600" i="1" dirty="0"/>
          </a:p>
        </p:txBody>
      </p:sp>
      <p:sp>
        <p:nvSpPr>
          <p:cNvPr id="13" name="Rectangle 12"/>
          <p:cNvSpPr/>
          <p:nvPr/>
        </p:nvSpPr>
        <p:spPr>
          <a:xfrm>
            <a:off x="666690" y="168748"/>
            <a:ext cx="58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297277" y="138785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6378" y="757370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Delftia</a:t>
            </a:r>
            <a:r>
              <a:rPr lang="en-US" sz="1600" i="1" dirty="0"/>
              <a:t> </a:t>
            </a:r>
            <a:r>
              <a:rPr lang="en-US" sz="1600" i="1" dirty="0" err="1"/>
              <a:t>acidovorans</a:t>
            </a:r>
            <a:r>
              <a:rPr lang="en-US" sz="1600" i="1" dirty="0"/>
              <a:t> </a:t>
            </a:r>
            <a:r>
              <a:rPr lang="en-US" sz="1600" i="1" dirty="0" smtClean="0"/>
              <a:t>SPH-1</a:t>
            </a:r>
          </a:p>
          <a:p>
            <a:pPr algn="ctr"/>
            <a:r>
              <a:rPr lang="is-IS" sz="1600" dirty="0" smtClean="0"/>
              <a:t>NC_010002.1:6395600-6395711(-)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42603" y="757370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Pseudomonas </a:t>
            </a:r>
            <a:r>
              <a:rPr lang="en-US" sz="1600" i="1" dirty="0" err="1"/>
              <a:t>aeruginosa</a:t>
            </a:r>
            <a:r>
              <a:rPr lang="en-US" sz="1600" i="1" dirty="0"/>
              <a:t> </a:t>
            </a:r>
            <a:r>
              <a:rPr lang="en-US" sz="1600" i="1" dirty="0" smtClean="0"/>
              <a:t>PAO1</a:t>
            </a:r>
          </a:p>
          <a:p>
            <a:pPr algn="ctr"/>
            <a:r>
              <a:rPr lang="en-US" sz="1600" dirty="0" smtClean="0"/>
              <a:t>NC_002516.2:3297919-3297866</a:t>
            </a:r>
            <a:r>
              <a:rPr lang="is-IS" sz="1600" dirty="0" smtClean="0"/>
              <a:t>(-)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640678" y="168373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1" y="0"/>
            <a:ext cx="4612266" cy="822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34" y="369617"/>
            <a:ext cx="5299167" cy="7300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90" y="0"/>
            <a:ext cx="3756610" cy="77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63</cp:revision>
  <cp:lastPrinted>2019-10-01T12:47:04Z</cp:lastPrinted>
  <dcterms:created xsi:type="dcterms:W3CDTF">2017-02-21T13:00:32Z</dcterms:created>
  <dcterms:modified xsi:type="dcterms:W3CDTF">2019-10-01T13:17:32Z</dcterms:modified>
</cp:coreProperties>
</file>