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6305" autoAdjust="0"/>
  </p:normalViewPr>
  <p:slideViewPr>
    <p:cSldViewPr snapToGrid="0" snapToObjects="1">
      <p:cViewPr>
        <p:scale>
          <a:sx n="150" d="100"/>
          <a:sy n="150" d="100"/>
        </p:scale>
        <p:origin x="1472" y="1304"/>
      </p:cViewPr>
      <p:guideLst>
        <p:guide orient="horz" pos="1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1136232"/>
            <a:ext cx="7772399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4" y="2072642"/>
            <a:ext cx="6400801" cy="9347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3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6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7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9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0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146477"/>
            <a:ext cx="2057400" cy="3120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146477"/>
            <a:ext cx="6019800" cy="3120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2350351"/>
            <a:ext cx="7772399" cy="726442"/>
          </a:xfrm>
        </p:spPr>
        <p:txBody>
          <a:bodyPr anchor="t"/>
          <a:lstStyle>
            <a:lvl1pPr algn="l">
              <a:defRPr sz="648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1550251"/>
            <a:ext cx="7772399" cy="800100"/>
          </a:xfrm>
        </p:spPr>
        <p:txBody>
          <a:bodyPr anchor="b"/>
          <a:lstStyle>
            <a:lvl1pPr marL="0" indent="0">
              <a:buNone/>
              <a:defRPr sz="3457">
                <a:solidFill>
                  <a:schemeClr val="tx1">
                    <a:tint val="75000"/>
                  </a:schemeClr>
                </a:solidFill>
              </a:defRPr>
            </a:lvl1pPr>
            <a:lvl2pPr marL="73129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2pPr>
            <a:lvl3pPr marL="1462596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219389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925184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656487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4387782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5119083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5850383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853447"/>
            <a:ext cx="4038601" cy="2413847"/>
          </a:xfrm>
        </p:spPr>
        <p:txBody>
          <a:bodyPr/>
          <a:lstStyle>
            <a:lvl1pPr>
              <a:defRPr sz="4752"/>
            </a:lvl1pPr>
            <a:lvl2pPr>
              <a:defRPr sz="3888"/>
            </a:lvl2pPr>
            <a:lvl3pPr>
              <a:defRPr sz="3457"/>
            </a:lvl3pPr>
            <a:lvl4pPr>
              <a:defRPr sz="3024"/>
            </a:lvl4pPr>
            <a:lvl5pPr>
              <a:defRPr sz="3024"/>
            </a:lvl5pPr>
            <a:lvl6pPr>
              <a:defRPr sz="3024"/>
            </a:lvl6pPr>
            <a:lvl7pPr>
              <a:defRPr sz="3024"/>
            </a:lvl7pPr>
            <a:lvl8pPr>
              <a:defRPr sz="3024"/>
            </a:lvl8pPr>
            <a:lvl9pPr>
              <a:defRPr sz="3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853447"/>
            <a:ext cx="4038601" cy="2413847"/>
          </a:xfrm>
        </p:spPr>
        <p:txBody>
          <a:bodyPr/>
          <a:lstStyle>
            <a:lvl1pPr>
              <a:defRPr sz="4752"/>
            </a:lvl1pPr>
            <a:lvl2pPr>
              <a:defRPr sz="3888"/>
            </a:lvl2pPr>
            <a:lvl3pPr>
              <a:defRPr sz="3457"/>
            </a:lvl3pPr>
            <a:lvl4pPr>
              <a:defRPr sz="3024"/>
            </a:lvl4pPr>
            <a:lvl5pPr>
              <a:defRPr sz="3024"/>
            </a:lvl5pPr>
            <a:lvl6pPr>
              <a:defRPr sz="3024"/>
            </a:lvl6pPr>
            <a:lvl7pPr>
              <a:defRPr sz="3024"/>
            </a:lvl7pPr>
            <a:lvl8pPr>
              <a:defRPr sz="3024"/>
            </a:lvl8pPr>
            <a:lvl9pPr>
              <a:defRPr sz="3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818730"/>
            <a:ext cx="4040189" cy="341205"/>
          </a:xfrm>
        </p:spPr>
        <p:txBody>
          <a:bodyPr anchor="b"/>
          <a:lstStyle>
            <a:lvl1pPr marL="0" indent="0">
              <a:buNone/>
              <a:defRPr sz="3888" b="1"/>
            </a:lvl1pPr>
            <a:lvl2pPr marL="731294" indent="0">
              <a:buNone/>
              <a:defRPr sz="3457" b="1"/>
            </a:lvl2pPr>
            <a:lvl3pPr marL="1462596" indent="0">
              <a:buNone/>
              <a:defRPr sz="3024" b="1"/>
            </a:lvl3pPr>
            <a:lvl4pPr marL="2193890" indent="0">
              <a:buNone/>
              <a:defRPr sz="2592" b="1"/>
            </a:lvl4pPr>
            <a:lvl5pPr marL="2925184" indent="0">
              <a:buNone/>
              <a:defRPr sz="2592" b="1"/>
            </a:lvl5pPr>
            <a:lvl6pPr marL="3656487" indent="0">
              <a:buNone/>
              <a:defRPr sz="2592" b="1"/>
            </a:lvl6pPr>
            <a:lvl7pPr marL="4387782" indent="0">
              <a:buNone/>
              <a:defRPr sz="2592" b="1"/>
            </a:lvl7pPr>
            <a:lvl8pPr marL="5119083" indent="0">
              <a:buNone/>
              <a:defRPr sz="2592" b="1"/>
            </a:lvl8pPr>
            <a:lvl9pPr marL="5850383" indent="0">
              <a:buNone/>
              <a:defRPr sz="25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1159933"/>
            <a:ext cx="4040189" cy="2107355"/>
          </a:xfrm>
        </p:spPr>
        <p:txBody>
          <a:bodyPr/>
          <a:lstStyle>
            <a:lvl1pPr>
              <a:defRPr sz="3888"/>
            </a:lvl1pPr>
            <a:lvl2pPr>
              <a:defRPr sz="3457"/>
            </a:lvl2pPr>
            <a:lvl3pPr>
              <a:defRPr sz="3024"/>
            </a:lvl3pPr>
            <a:lvl4pPr>
              <a:defRPr sz="2592"/>
            </a:lvl4pPr>
            <a:lvl5pPr>
              <a:defRPr sz="2592"/>
            </a:lvl5pPr>
            <a:lvl6pPr>
              <a:defRPr sz="2592"/>
            </a:lvl6pPr>
            <a:lvl7pPr>
              <a:defRPr sz="2592"/>
            </a:lvl7pPr>
            <a:lvl8pPr>
              <a:defRPr sz="2592"/>
            </a:lvl8pPr>
            <a:lvl9pPr>
              <a:defRPr sz="25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818730"/>
            <a:ext cx="4041776" cy="341205"/>
          </a:xfrm>
        </p:spPr>
        <p:txBody>
          <a:bodyPr anchor="b"/>
          <a:lstStyle>
            <a:lvl1pPr marL="0" indent="0">
              <a:buNone/>
              <a:defRPr sz="3888" b="1"/>
            </a:lvl1pPr>
            <a:lvl2pPr marL="731294" indent="0">
              <a:buNone/>
              <a:defRPr sz="3457" b="1"/>
            </a:lvl2pPr>
            <a:lvl3pPr marL="1462596" indent="0">
              <a:buNone/>
              <a:defRPr sz="3024" b="1"/>
            </a:lvl3pPr>
            <a:lvl4pPr marL="2193890" indent="0">
              <a:buNone/>
              <a:defRPr sz="2592" b="1"/>
            </a:lvl4pPr>
            <a:lvl5pPr marL="2925184" indent="0">
              <a:buNone/>
              <a:defRPr sz="2592" b="1"/>
            </a:lvl5pPr>
            <a:lvl6pPr marL="3656487" indent="0">
              <a:buNone/>
              <a:defRPr sz="2592" b="1"/>
            </a:lvl6pPr>
            <a:lvl7pPr marL="4387782" indent="0">
              <a:buNone/>
              <a:defRPr sz="2592" b="1"/>
            </a:lvl7pPr>
            <a:lvl8pPr marL="5119083" indent="0">
              <a:buNone/>
              <a:defRPr sz="2592" b="1"/>
            </a:lvl8pPr>
            <a:lvl9pPr marL="5850383" indent="0">
              <a:buNone/>
              <a:defRPr sz="25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59933"/>
            <a:ext cx="4041776" cy="2107355"/>
          </a:xfrm>
        </p:spPr>
        <p:txBody>
          <a:bodyPr/>
          <a:lstStyle>
            <a:lvl1pPr>
              <a:defRPr sz="3888"/>
            </a:lvl1pPr>
            <a:lvl2pPr>
              <a:defRPr sz="3457"/>
            </a:lvl2pPr>
            <a:lvl3pPr>
              <a:defRPr sz="3024"/>
            </a:lvl3pPr>
            <a:lvl4pPr>
              <a:defRPr sz="2592"/>
            </a:lvl4pPr>
            <a:lvl5pPr>
              <a:defRPr sz="2592"/>
            </a:lvl5pPr>
            <a:lvl6pPr>
              <a:defRPr sz="2592"/>
            </a:lvl6pPr>
            <a:lvl7pPr>
              <a:defRPr sz="2592"/>
            </a:lvl7pPr>
            <a:lvl8pPr>
              <a:defRPr sz="2592"/>
            </a:lvl8pPr>
            <a:lvl9pPr>
              <a:defRPr sz="25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45630"/>
            <a:ext cx="3008313" cy="619759"/>
          </a:xfrm>
        </p:spPr>
        <p:txBody>
          <a:bodyPr anchor="b"/>
          <a:lstStyle>
            <a:lvl1pPr algn="l">
              <a:defRPr sz="34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145630"/>
            <a:ext cx="5111751" cy="3121660"/>
          </a:xfrm>
        </p:spPr>
        <p:txBody>
          <a:bodyPr/>
          <a:lstStyle>
            <a:lvl1pPr>
              <a:defRPr sz="5617"/>
            </a:lvl1pPr>
            <a:lvl2pPr>
              <a:defRPr sz="4752"/>
            </a:lvl2pPr>
            <a:lvl3pPr>
              <a:defRPr sz="3888"/>
            </a:lvl3pPr>
            <a:lvl4pPr>
              <a:defRPr sz="3457"/>
            </a:lvl4pPr>
            <a:lvl5pPr>
              <a:defRPr sz="3457"/>
            </a:lvl5pPr>
            <a:lvl6pPr>
              <a:defRPr sz="3457"/>
            </a:lvl6pPr>
            <a:lvl7pPr>
              <a:defRPr sz="3457"/>
            </a:lvl7pPr>
            <a:lvl8pPr>
              <a:defRPr sz="3457"/>
            </a:lvl8pPr>
            <a:lvl9pPr>
              <a:defRPr sz="34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765391"/>
            <a:ext cx="3008313" cy="2501901"/>
          </a:xfrm>
        </p:spPr>
        <p:txBody>
          <a:bodyPr/>
          <a:lstStyle>
            <a:lvl1pPr marL="0" indent="0">
              <a:buNone/>
              <a:defRPr sz="2160"/>
            </a:lvl1pPr>
            <a:lvl2pPr marL="731294" indent="0">
              <a:buNone/>
              <a:defRPr sz="1728"/>
            </a:lvl2pPr>
            <a:lvl3pPr marL="1462596" indent="0">
              <a:buNone/>
              <a:defRPr sz="1296"/>
            </a:lvl3pPr>
            <a:lvl4pPr marL="2193890" indent="0">
              <a:buNone/>
              <a:defRPr sz="1296"/>
            </a:lvl4pPr>
            <a:lvl5pPr marL="2925184" indent="0">
              <a:buNone/>
              <a:defRPr sz="1296"/>
            </a:lvl5pPr>
            <a:lvl6pPr marL="3656487" indent="0">
              <a:buNone/>
              <a:defRPr sz="1296"/>
            </a:lvl6pPr>
            <a:lvl7pPr marL="4387782" indent="0">
              <a:buNone/>
              <a:defRPr sz="1296"/>
            </a:lvl7pPr>
            <a:lvl8pPr marL="5119083" indent="0">
              <a:buNone/>
              <a:defRPr sz="1296"/>
            </a:lvl8pPr>
            <a:lvl9pPr marL="5850383" indent="0">
              <a:buNone/>
              <a:defRPr sz="1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2560325"/>
            <a:ext cx="5486400" cy="302259"/>
          </a:xfrm>
        </p:spPr>
        <p:txBody>
          <a:bodyPr anchor="b"/>
          <a:lstStyle>
            <a:lvl1pPr algn="l">
              <a:defRPr sz="34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326814"/>
            <a:ext cx="5486400" cy="2194560"/>
          </a:xfrm>
        </p:spPr>
        <p:txBody>
          <a:bodyPr/>
          <a:lstStyle>
            <a:lvl1pPr marL="0" indent="0">
              <a:buNone/>
              <a:defRPr sz="5617"/>
            </a:lvl1pPr>
            <a:lvl2pPr marL="731294" indent="0">
              <a:buNone/>
              <a:defRPr sz="4752"/>
            </a:lvl2pPr>
            <a:lvl3pPr marL="1462596" indent="0">
              <a:buNone/>
              <a:defRPr sz="3888"/>
            </a:lvl3pPr>
            <a:lvl4pPr marL="2193890" indent="0">
              <a:buNone/>
              <a:defRPr sz="3457"/>
            </a:lvl4pPr>
            <a:lvl5pPr marL="2925184" indent="0">
              <a:buNone/>
              <a:defRPr sz="3457"/>
            </a:lvl5pPr>
            <a:lvl6pPr marL="3656487" indent="0">
              <a:buNone/>
              <a:defRPr sz="3457"/>
            </a:lvl6pPr>
            <a:lvl7pPr marL="4387782" indent="0">
              <a:buNone/>
              <a:defRPr sz="3457"/>
            </a:lvl7pPr>
            <a:lvl8pPr marL="5119083" indent="0">
              <a:buNone/>
              <a:defRPr sz="3457"/>
            </a:lvl8pPr>
            <a:lvl9pPr marL="5850383" indent="0">
              <a:buNone/>
              <a:defRPr sz="34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2862583"/>
            <a:ext cx="5486400" cy="429261"/>
          </a:xfrm>
        </p:spPr>
        <p:txBody>
          <a:bodyPr/>
          <a:lstStyle>
            <a:lvl1pPr marL="0" indent="0">
              <a:buNone/>
              <a:defRPr sz="2160"/>
            </a:lvl1pPr>
            <a:lvl2pPr marL="731294" indent="0">
              <a:buNone/>
              <a:defRPr sz="1728"/>
            </a:lvl2pPr>
            <a:lvl3pPr marL="1462596" indent="0">
              <a:buNone/>
              <a:defRPr sz="1296"/>
            </a:lvl3pPr>
            <a:lvl4pPr marL="2193890" indent="0">
              <a:buNone/>
              <a:defRPr sz="1296"/>
            </a:lvl4pPr>
            <a:lvl5pPr marL="2925184" indent="0">
              <a:buNone/>
              <a:defRPr sz="1296"/>
            </a:lvl5pPr>
            <a:lvl6pPr marL="3656487" indent="0">
              <a:buNone/>
              <a:defRPr sz="1296"/>
            </a:lvl6pPr>
            <a:lvl7pPr marL="4387782" indent="0">
              <a:buNone/>
              <a:defRPr sz="1296"/>
            </a:lvl7pPr>
            <a:lvl8pPr marL="5119083" indent="0">
              <a:buNone/>
              <a:defRPr sz="1296"/>
            </a:lvl8pPr>
            <a:lvl9pPr marL="5850383" indent="0">
              <a:buNone/>
              <a:defRPr sz="1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4" y="146477"/>
            <a:ext cx="8229601" cy="609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853447"/>
            <a:ext cx="8229601" cy="2413847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6"/>
            <a:ext cx="213360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6"/>
            <a:ext cx="2895602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6"/>
            <a:ext cx="213360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294" rtl="0" eaLnBrk="1" latinLnBrk="0" hangingPunct="1">
        <a:spcBef>
          <a:spcPct val="0"/>
        </a:spcBef>
        <a:buNone/>
        <a:defRPr sz="69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470" indent="-548470" algn="l" defTabSz="731294" rtl="0" eaLnBrk="1" latinLnBrk="0" hangingPunct="1">
        <a:spcBef>
          <a:spcPct val="20000"/>
        </a:spcBef>
        <a:buFont typeface="Arial"/>
        <a:buChar char="•"/>
        <a:defRPr sz="5617" kern="1200">
          <a:solidFill>
            <a:schemeClr val="tx1"/>
          </a:solidFill>
          <a:latin typeface="+mn-lt"/>
          <a:ea typeface="+mn-ea"/>
          <a:cs typeface="+mn-cs"/>
        </a:defRPr>
      </a:lvl1pPr>
      <a:lvl2pPr marL="1188360" indent="-457058" algn="l" defTabSz="731294" rtl="0" eaLnBrk="1" latinLnBrk="0" hangingPunct="1">
        <a:spcBef>
          <a:spcPct val="20000"/>
        </a:spcBef>
        <a:buFont typeface="Arial"/>
        <a:buChar char="–"/>
        <a:defRPr sz="4752" kern="1200">
          <a:solidFill>
            <a:schemeClr val="tx1"/>
          </a:solidFill>
          <a:latin typeface="+mn-lt"/>
          <a:ea typeface="+mn-ea"/>
          <a:cs typeface="+mn-cs"/>
        </a:defRPr>
      </a:lvl2pPr>
      <a:lvl3pPr marL="1828244" indent="-365643" algn="l" defTabSz="731294" rtl="0" eaLnBrk="1" latinLnBrk="0" hangingPunct="1">
        <a:spcBef>
          <a:spcPct val="20000"/>
        </a:spcBef>
        <a:buFont typeface="Arial"/>
        <a:buChar char="•"/>
        <a:defRPr sz="3888" kern="1200">
          <a:solidFill>
            <a:schemeClr val="tx1"/>
          </a:solidFill>
          <a:latin typeface="+mn-lt"/>
          <a:ea typeface="+mn-ea"/>
          <a:cs typeface="+mn-cs"/>
        </a:defRPr>
      </a:lvl3pPr>
      <a:lvl4pPr marL="2559538" indent="-365643" algn="l" defTabSz="731294" rtl="0" eaLnBrk="1" latinLnBrk="0" hangingPunct="1">
        <a:spcBef>
          <a:spcPct val="20000"/>
        </a:spcBef>
        <a:buFont typeface="Arial"/>
        <a:buChar char="–"/>
        <a:defRPr sz="3457" kern="1200">
          <a:solidFill>
            <a:schemeClr val="tx1"/>
          </a:solidFill>
          <a:latin typeface="+mn-lt"/>
          <a:ea typeface="+mn-ea"/>
          <a:cs typeface="+mn-cs"/>
        </a:defRPr>
      </a:lvl4pPr>
      <a:lvl5pPr marL="3290840" indent="-365643" algn="l" defTabSz="731294" rtl="0" eaLnBrk="1" latinLnBrk="0" hangingPunct="1">
        <a:spcBef>
          <a:spcPct val="20000"/>
        </a:spcBef>
        <a:buFont typeface="Arial"/>
        <a:buChar char="»"/>
        <a:defRPr sz="3457" kern="1200">
          <a:solidFill>
            <a:schemeClr val="tx1"/>
          </a:solidFill>
          <a:latin typeface="+mn-lt"/>
          <a:ea typeface="+mn-ea"/>
          <a:cs typeface="+mn-cs"/>
        </a:defRPr>
      </a:lvl5pPr>
      <a:lvl6pPr marL="4022139" indent="-365643" algn="l" defTabSz="731294" rtl="0" eaLnBrk="1" latinLnBrk="0" hangingPunct="1">
        <a:spcBef>
          <a:spcPct val="20000"/>
        </a:spcBef>
        <a:buFont typeface="Arial"/>
        <a:buChar char="•"/>
        <a:defRPr sz="3457" kern="1200">
          <a:solidFill>
            <a:schemeClr val="tx1"/>
          </a:solidFill>
          <a:latin typeface="+mn-lt"/>
          <a:ea typeface="+mn-ea"/>
          <a:cs typeface="+mn-cs"/>
        </a:defRPr>
      </a:lvl6pPr>
      <a:lvl7pPr marL="4753437" indent="-365643" algn="l" defTabSz="731294" rtl="0" eaLnBrk="1" latinLnBrk="0" hangingPunct="1">
        <a:spcBef>
          <a:spcPct val="20000"/>
        </a:spcBef>
        <a:buFont typeface="Arial"/>
        <a:buChar char="•"/>
        <a:defRPr sz="3457" kern="1200">
          <a:solidFill>
            <a:schemeClr val="tx1"/>
          </a:solidFill>
          <a:latin typeface="+mn-lt"/>
          <a:ea typeface="+mn-ea"/>
          <a:cs typeface="+mn-cs"/>
        </a:defRPr>
      </a:lvl7pPr>
      <a:lvl8pPr marL="5484731" indent="-365643" algn="l" defTabSz="731294" rtl="0" eaLnBrk="1" latinLnBrk="0" hangingPunct="1">
        <a:spcBef>
          <a:spcPct val="20000"/>
        </a:spcBef>
        <a:buFont typeface="Arial"/>
        <a:buChar char="•"/>
        <a:defRPr sz="3457" kern="1200">
          <a:solidFill>
            <a:schemeClr val="tx1"/>
          </a:solidFill>
          <a:latin typeface="+mn-lt"/>
          <a:ea typeface="+mn-ea"/>
          <a:cs typeface="+mn-cs"/>
        </a:defRPr>
      </a:lvl8pPr>
      <a:lvl9pPr marL="6216031" indent="-365643" algn="l" defTabSz="731294" rtl="0" eaLnBrk="1" latinLnBrk="0" hangingPunct="1">
        <a:spcBef>
          <a:spcPct val="20000"/>
        </a:spcBef>
        <a:buFont typeface="Arial"/>
        <a:buChar char="•"/>
        <a:defRPr sz="3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31294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62596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193890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2925184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656487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387782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119083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5850383" algn="l" defTabSz="731294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5"/>
            <a:ext cx="9144000" cy="131029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336884" y="1531312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“magnesium</a:t>
            </a:r>
          </a:p>
          <a:p>
            <a:pPr algn="ctr"/>
            <a:r>
              <a:rPr lang="en-US" dirty="0" err="1" smtClean="0"/>
              <a:t>chelatase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70929" y="886124"/>
            <a:ext cx="0" cy="6679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04566" y="1531312"/>
            <a:ext cx="143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“hypothetical</a:t>
            </a:r>
            <a:br>
              <a:rPr lang="en-US" dirty="0" smtClean="0"/>
            </a:br>
            <a:r>
              <a:rPr lang="en-US" dirty="0" smtClean="0"/>
              <a:t>protein”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321025" y="1079344"/>
            <a:ext cx="0" cy="4747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467911" y="2833147"/>
            <a:ext cx="3030213" cy="824453"/>
            <a:chOff x="2448792" y="3814651"/>
            <a:chExt cx="3030213" cy="824453"/>
          </a:xfrm>
        </p:grpSpPr>
        <p:sp>
          <p:nvSpPr>
            <p:cNvPr id="50" name="Right Arrow 49"/>
            <p:cNvSpPr/>
            <p:nvPr/>
          </p:nvSpPr>
          <p:spPr>
            <a:xfrm>
              <a:off x="3894829" y="3984537"/>
              <a:ext cx="1584176" cy="3893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55776" y="3814651"/>
              <a:ext cx="1339053" cy="243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48792" y="4300550"/>
              <a:ext cx="30302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 err="1" smtClean="0"/>
                <a:t>chlD</a:t>
              </a:r>
              <a:r>
                <a:rPr lang="en-US" sz="1600" dirty="0" smtClean="0"/>
                <a:t> mRNA with </a:t>
              </a:r>
              <a:r>
                <a:rPr lang="en-US" sz="1600" dirty="0" err="1" smtClean="0"/>
                <a:t>frameshifted</a:t>
              </a:r>
              <a:r>
                <a:rPr lang="en-US" sz="1600" dirty="0" smtClean="0"/>
                <a:t> CDS</a:t>
              </a:r>
              <a:endParaRPr lang="en-US" sz="16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78628" y="768121"/>
            <a:ext cx="1775426" cy="2312265"/>
            <a:chOff x="3159509" y="1749625"/>
            <a:chExt cx="1775426" cy="2312265"/>
          </a:xfrm>
        </p:grpSpPr>
        <p:sp>
          <p:nvSpPr>
            <p:cNvPr id="54" name="Rectangle 53"/>
            <p:cNvSpPr/>
            <p:nvPr/>
          </p:nvSpPr>
          <p:spPr>
            <a:xfrm>
              <a:off x="3749682" y="3816582"/>
              <a:ext cx="108012" cy="2453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9509" y="1749625"/>
              <a:ext cx="1775426" cy="2031850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 flipH="1" flipV="1">
              <a:off x="3284146" y="3645024"/>
              <a:ext cx="465536" cy="172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838778" y="3657734"/>
              <a:ext cx="56051" cy="1682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732918" y="2177643"/>
            <a:ext cx="4322697" cy="684155"/>
            <a:chOff x="4713799" y="3159147"/>
            <a:chExt cx="4322697" cy="684155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713799" y="3159147"/>
              <a:ext cx="2971648" cy="684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330489" y="3159147"/>
              <a:ext cx="27060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418900" y="3326556"/>
              <a:ext cx="14055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mtClean="0"/>
                <a:t>Transcription</a:t>
              </a:r>
              <a:endParaRPr lang="en-US" dirty="0" smtClean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2409860" y="808869"/>
            <a:ext cx="0" cy="6679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2275" y="1467542"/>
            <a:ext cx="3281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cobaltochelatase</a:t>
            </a:r>
            <a:r>
              <a:rPr lang="en-US" dirty="0" smtClean="0"/>
              <a:t> </a:t>
            </a:r>
            <a:r>
              <a:rPr lang="en-US" dirty="0"/>
              <a:t>subunit </a:t>
            </a:r>
            <a:r>
              <a:rPr lang="en-US" dirty="0" err="1" smtClean="0"/>
              <a:t>CobN</a:t>
            </a:r>
            <a:r>
              <a:rPr lang="en-US" dirty="0" smtClean="0"/>
              <a:t>”</a:t>
            </a:r>
          </a:p>
          <a:p>
            <a:pPr algn="ctr"/>
            <a:r>
              <a:rPr lang="en-US" dirty="0" smtClean="0"/>
              <a:t>(Large subunit)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35</cp:revision>
  <dcterms:created xsi:type="dcterms:W3CDTF">2017-02-21T13:00:32Z</dcterms:created>
  <dcterms:modified xsi:type="dcterms:W3CDTF">2019-04-08T17:50:02Z</dcterms:modified>
</cp:coreProperties>
</file>