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1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1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0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1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9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DA09-DD71-9144-9C0F-73C0A1D070B2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1E51AF-2939-E544-B175-C7EB9C52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52" y="1745316"/>
            <a:ext cx="7489348" cy="441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78DEC1-2F40-394F-BEE0-553167CC3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8856"/>
            <a:ext cx="4506687" cy="4615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D21DB4-F5D1-A046-BA40-84E169ED5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41" y="5168671"/>
            <a:ext cx="4790259" cy="48897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0277B-4F8D-F24E-BF53-EE356E3C156F}"/>
              </a:ext>
            </a:extLst>
          </p:cNvPr>
          <p:cNvCxnSpPr>
            <a:cxnSpLocks/>
          </p:cNvCxnSpPr>
          <p:nvPr/>
        </p:nvCxnSpPr>
        <p:spPr>
          <a:xfrm>
            <a:off x="3385457" y="2950030"/>
            <a:ext cx="1905171" cy="29305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19C15D-AE08-3F49-9340-3710DF581997}"/>
              </a:ext>
            </a:extLst>
          </p:cNvPr>
          <p:cNvCxnSpPr>
            <a:cxnSpLocks/>
          </p:cNvCxnSpPr>
          <p:nvPr/>
        </p:nvCxnSpPr>
        <p:spPr>
          <a:xfrm flipV="1">
            <a:off x="2758966" y="5880538"/>
            <a:ext cx="2531662" cy="141889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5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2021-07-01T09:03:46Z</dcterms:created>
  <dcterms:modified xsi:type="dcterms:W3CDTF">2021-07-02T12:43:34Z</dcterms:modified>
</cp:coreProperties>
</file>