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8" r:id="rId3"/>
  </p:sldIdLst>
  <p:sldSz cx="12801600" cy="5486400"/>
  <p:notesSz cx="6858000" cy="9144000"/>
  <p:defaultTextStyle>
    <a:defPPr>
      <a:defRPr lang="en-US"/>
    </a:defPPr>
    <a:lvl1pPr marL="0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1pPr>
    <a:lvl2pPr marL="369253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2pPr>
    <a:lvl3pPr marL="738506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3pPr>
    <a:lvl4pPr marL="1107758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4pPr>
    <a:lvl5pPr marL="1477011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5pPr>
    <a:lvl6pPr marL="1846265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6pPr>
    <a:lvl7pPr marL="2215518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7pPr>
    <a:lvl8pPr marL="2584771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8pPr>
    <a:lvl9pPr marL="2954023" algn="l" defTabSz="738506" rtl="0" eaLnBrk="1" latinLnBrk="0" hangingPunct="1">
      <a:defRPr sz="14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97" autoAdjust="0"/>
  </p:normalViewPr>
  <p:slideViewPr>
    <p:cSldViewPr snapToGrid="0">
      <p:cViewPr varScale="1">
        <p:scale>
          <a:sx n="115" d="100"/>
          <a:sy n="115" d="100"/>
        </p:scale>
        <p:origin x="22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9D146-947A-4640-AB28-9C382723D282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7200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D9912-7266-4F11-8A05-521322747C2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367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1pPr>
    <a:lvl2pPr marL="369253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2pPr>
    <a:lvl3pPr marL="738506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3pPr>
    <a:lvl4pPr marL="1107758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4pPr>
    <a:lvl5pPr marL="1477011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5pPr>
    <a:lvl6pPr marL="1846265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6pPr>
    <a:lvl7pPr marL="2215518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7pPr>
    <a:lvl8pPr marL="2584771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8pPr>
    <a:lvl9pPr marL="2954023" algn="l" defTabSz="73850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7200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0DC2B-CD3D-4531-9483-D486A343BD7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9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897891"/>
            <a:ext cx="9601200" cy="1910081"/>
          </a:xfrm>
        </p:spPr>
        <p:txBody>
          <a:bodyPr anchor="b"/>
          <a:lstStyle>
            <a:lvl1pPr algn="ctr">
              <a:defRPr sz="196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881631"/>
            <a:ext cx="9601200" cy="1324609"/>
          </a:xfrm>
        </p:spPr>
        <p:txBody>
          <a:bodyPr/>
          <a:lstStyle>
            <a:lvl1pPr marL="0" indent="0" algn="ctr">
              <a:buNone/>
              <a:defRPr sz="7840"/>
            </a:lvl1pPr>
            <a:lvl2pPr marL="1493497" indent="0" algn="ctr">
              <a:buNone/>
              <a:defRPr sz="6535"/>
            </a:lvl2pPr>
            <a:lvl3pPr marL="2986995" indent="0" algn="ctr">
              <a:buNone/>
              <a:defRPr sz="5880"/>
            </a:lvl3pPr>
            <a:lvl4pPr marL="4480490" indent="0" algn="ctr">
              <a:buNone/>
              <a:defRPr sz="5226"/>
            </a:lvl4pPr>
            <a:lvl5pPr marL="5973987" indent="0" algn="ctr">
              <a:buNone/>
              <a:defRPr sz="5226"/>
            </a:lvl5pPr>
            <a:lvl6pPr marL="7467485" indent="0" algn="ctr">
              <a:buNone/>
              <a:defRPr sz="5226"/>
            </a:lvl6pPr>
            <a:lvl7pPr marL="8960980" indent="0" algn="ctr">
              <a:buNone/>
              <a:defRPr sz="5226"/>
            </a:lvl7pPr>
            <a:lvl8pPr marL="10454476" indent="0" algn="ctr">
              <a:buNone/>
              <a:defRPr sz="5226"/>
            </a:lvl8pPr>
            <a:lvl9pPr marL="11947973" indent="0" algn="ctr">
              <a:buNone/>
              <a:defRPr sz="5226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894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249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9" y="292100"/>
            <a:ext cx="2760345" cy="46494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4" y="292100"/>
            <a:ext cx="8121015" cy="46494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9239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704343"/>
            <a:ext cx="10881360" cy="1176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108960"/>
            <a:ext cx="896112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93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86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80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7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467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960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454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94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8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1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3525521"/>
            <a:ext cx="10881360" cy="1089660"/>
          </a:xfrm>
        </p:spPr>
        <p:txBody>
          <a:bodyPr anchor="t"/>
          <a:lstStyle>
            <a:lvl1pPr algn="l">
              <a:defRPr sz="13066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2325374"/>
            <a:ext cx="10881360" cy="1200149"/>
          </a:xfrm>
        </p:spPr>
        <p:txBody>
          <a:bodyPr anchor="b"/>
          <a:lstStyle>
            <a:lvl1pPr marL="0" indent="0">
              <a:buNone/>
              <a:defRPr sz="6535">
                <a:solidFill>
                  <a:schemeClr val="tx1">
                    <a:tint val="75000"/>
                  </a:schemeClr>
                </a:solidFill>
              </a:defRPr>
            </a:lvl1pPr>
            <a:lvl2pPr marL="1493497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2pPr>
            <a:lvl3pPr marL="2986995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3pPr>
            <a:lvl4pPr marL="4480490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4pPr>
            <a:lvl5pPr marL="5973987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5pPr>
            <a:lvl6pPr marL="7467485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6pPr>
            <a:lvl7pPr marL="8960980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7pPr>
            <a:lvl8pPr marL="10454476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8pPr>
            <a:lvl9pPr marL="11947973" indent="0">
              <a:buNone/>
              <a:defRPr sz="4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08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280162"/>
            <a:ext cx="5654040" cy="3620771"/>
          </a:xfrm>
        </p:spPr>
        <p:txBody>
          <a:bodyPr/>
          <a:lstStyle>
            <a:lvl1pPr>
              <a:defRPr sz="9146"/>
            </a:lvl1pPr>
            <a:lvl2pPr>
              <a:defRPr sz="7840"/>
            </a:lvl2pPr>
            <a:lvl3pPr>
              <a:defRPr sz="6535"/>
            </a:lvl3pPr>
            <a:lvl4pPr>
              <a:defRPr sz="5880"/>
            </a:lvl4pPr>
            <a:lvl5pPr>
              <a:defRPr sz="5880"/>
            </a:lvl5pPr>
            <a:lvl6pPr>
              <a:defRPr sz="5880"/>
            </a:lvl6pPr>
            <a:lvl7pPr>
              <a:defRPr sz="5880"/>
            </a:lvl7pPr>
            <a:lvl8pPr>
              <a:defRPr sz="5880"/>
            </a:lvl8pPr>
            <a:lvl9pPr>
              <a:defRPr sz="5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280162"/>
            <a:ext cx="5654040" cy="3620771"/>
          </a:xfrm>
        </p:spPr>
        <p:txBody>
          <a:bodyPr/>
          <a:lstStyle>
            <a:lvl1pPr>
              <a:defRPr sz="9146"/>
            </a:lvl1pPr>
            <a:lvl2pPr>
              <a:defRPr sz="7840"/>
            </a:lvl2pPr>
            <a:lvl3pPr>
              <a:defRPr sz="6535"/>
            </a:lvl3pPr>
            <a:lvl4pPr>
              <a:defRPr sz="5880"/>
            </a:lvl4pPr>
            <a:lvl5pPr>
              <a:defRPr sz="5880"/>
            </a:lvl5pPr>
            <a:lvl6pPr>
              <a:defRPr sz="5880"/>
            </a:lvl6pPr>
            <a:lvl7pPr>
              <a:defRPr sz="5880"/>
            </a:lvl7pPr>
            <a:lvl8pPr>
              <a:defRPr sz="5880"/>
            </a:lvl8pPr>
            <a:lvl9pPr>
              <a:defRPr sz="5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8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5" y="1228091"/>
            <a:ext cx="5656263" cy="511810"/>
          </a:xfrm>
        </p:spPr>
        <p:txBody>
          <a:bodyPr anchor="b"/>
          <a:lstStyle>
            <a:lvl1pPr marL="0" indent="0">
              <a:buNone/>
              <a:defRPr sz="7840" b="1"/>
            </a:lvl1pPr>
            <a:lvl2pPr marL="1493497" indent="0">
              <a:buNone/>
              <a:defRPr sz="6535" b="1"/>
            </a:lvl2pPr>
            <a:lvl3pPr marL="2986995" indent="0">
              <a:buNone/>
              <a:defRPr sz="5880" b="1"/>
            </a:lvl3pPr>
            <a:lvl4pPr marL="4480490" indent="0">
              <a:buNone/>
              <a:defRPr sz="5226" b="1"/>
            </a:lvl4pPr>
            <a:lvl5pPr marL="5973987" indent="0">
              <a:buNone/>
              <a:defRPr sz="5226" b="1"/>
            </a:lvl5pPr>
            <a:lvl6pPr marL="7467485" indent="0">
              <a:buNone/>
              <a:defRPr sz="5226" b="1"/>
            </a:lvl6pPr>
            <a:lvl7pPr marL="8960980" indent="0">
              <a:buNone/>
              <a:defRPr sz="5226" b="1"/>
            </a:lvl7pPr>
            <a:lvl8pPr marL="10454476" indent="0">
              <a:buNone/>
              <a:defRPr sz="5226" b="1"/>
            </a:lvl8pPr>
            <a:lvl9pPr marL="11947973" indent="0">
              <a:buNone/>
              <a:defRPr sz="52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5" y="1739901"/>
            <a:ext cx="5656263" cy="3161030"/>
          </a:xfrm>
        </p:spPr>
        <p:txBody>
          <a:bodyPr/>
          <a:lstStyle>
            <a:lvl1pPr>
              <a:defRPr sz="7840"/>
            </a:lvl1pPr>
            <a:lvl2pPr>
              <a:defRPr sz="6535"/>
            </a:lvl2pPr>
            <a:lvl3pPr>
              <a:defRPr sz="5880"/>
            </a:lvl3pPr>
            <a:lvl4pPr>
              <a:defRPr sz="5226"/>
            </a:lvl4pPr>
            <a:lvl5pPr>
              <a:defRPr sz="5226"/>
            </a:lvl5pPr>
            <a:lvl6pPr>
              <a:defRPr sz="5226"/>
            </a:lvl6pPr>
            <a:lvl7pPr>
              <a:defRPr sz="5226"/>
            </a:lvl7pPr>
            <a:lvl8pPr>
              <a:defRPr sz="5226"/>
            </a:lvl8pPr>
            <a:lvl9pPr>
              <a:defRPr sz="52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1" y="1228091"/>
            <a:ext cx="5658485" cy="511810"/>
          </a:xfrm>
        </p:spPr>
        <p:txBody>
          <a:bodyPr anchor="b"/>
          <a:lstStyle>
            <a:lvl1pPr marL="0" indent="0">
              <a:buNone/>
              <a:defRPr sz="7840" b="1"/>
            </a:lvl1pPr>
            <a:lvl2pPr marL="1493497" indent="0">
              <a:buNone/>
              <a:defRPr sz="6535" b="1"/>
            </a:lvl2pPr>
            <a:lvl3pPr marL="2986995" indent="0">
              <a:buNone/>
              <a:defRPr sz="5880" b="1"/>
            </a:lvl3pPr>
            <a:lvl4pPr marL="4480490" indent="0">
              <a:buNone/>
              <a:defRPr sz="5226" b="1"/>
            </a:lvl4pPr>
            <a:lvl5pPr marL="5973987" indent="0">
              <a:buNone/>
              <a:defRPr sz="5226" b="1"/>
            </a:lvl5pPr>
            <a:lvl6pPr marL="7467485" indent="0">
              <a:buNone/>
              <a:defRPr sz="5226" b="1"/>
            </a:lvl6pPr>
            <a:lvl7pPr marL="8960980" indent="0">
              <a:buNone/>
              <a:defRPr sz="5226" b="1"/>
            </a:lvl7pPr>
            <a:lvl8pPr marL="10454476" indent="0">
              <a:buNone/>
              <a:defRPr sz="5226" b="1"/>
            </a:lvl8pPr>
            <a:lvl9pPr marL="11947973" indent="0">
              <a:buNone/>
              <a:defRPr sz="52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1" y="1739901"/>
            <a:ext cx="5658485" cy="3161030"/>
          </a:xfrm>
        </p:spPr>
        <p:txBody>
          <a:bodyPr/>
          <a:lstStyle>
            <a:lvl1pPr>
              <a:defRPr sz="7840"/>
            </a:lvl1pPr>
            <a:lvl2pPr>
              <a:defRPr sz="6535"/>
            </a:lvl2pPr>
            <a:lvl3pPr>
              <a:defRPr sz="5880"/>
            </a:lvl3pPr>
            <a:lvl4pPr>
              <a:defRPr sz="5226"/>
            </a:lvl4pPr>
            <a:lvl5pPr>
              <a:defRPr sz="5226"/>
            </a:lvl5pPr>
            <a:lvl6pPr>
              <a:defRPr sz="5226"/>
            </a:lvl6pPr>
            <a:lvl7pPr>
              <a:defRPr sz="5226"/>
            </a:lvl7pPr>
            <a:lvl8pPr>
              <a:defRPr sz="5226"/>
            </a:lvl8pPr>
            <a:lvl9pPr>
              <a:defRPr sz="52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9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59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53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7" y="218441"/>
            <a:ext cx="4211639" cy="929640"/>
          </a:xfrm>
        </p:spPr>
        <p:txBody>
          <a:bodyPr anchor="b"/>
          <a:lstStyle>
            <a:lvl1pPr algn="l">
              <a:defRPr sz="6535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3" y="218443"/>
            <a:ext cx="7156452" cy="4682491"/>
          </a:xfrm>
        </p:spPr>
        <p:txBody>
          <a:bodyPr/>
          <a:lstStyle>
            <a:lvl1pPr>
              <a:defRPr sz="10455"/>
            </a:lvl1pPr>
            <a:lvl2pPr>
              <a:defRPr sz="9146"/>
            </a:lvl2pPr>
            <a:lvl3pPr>
              <a:defRPr sz="7840"/>
            </a:lvl3pPr>
            <a:lvl4pPr>
              <a:defRPr sz="6535"/>
            </a:lvl4pPr>
            <a:lvl5pPr>
              <a:defRPr sz="6535"/>
            </a:lvl5pPr>
            <a:lvl6pPr>
              <a:defRPr sz="6535"/>
            </a:lvl6pPr>
            <a:lvl7pPr>
              <a:defRPr sz="6535"/>
            </a:lvl7pPr>
            <a:lvl8pPr>
              <a:defRPr sz="6535"/>
            </a:lvl8pPr>
            <a:lvl9pPr>
              <a:defRPr sz="65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7" y="1148083"/>
            <a:ext cx="4211639" cy="3752851"/>
          </a:xfrm>
        </p:spPr>
        <p:txBody>
          <a:bodyPr/>
          <a:lstStyle>
            <a:lvl1pPr marL="0" indent="0">
              <a:buNone/>
              <a:defRPr sz="4575"/>
            </a:lvl1pPr>
            <a:lvl2pPr marL="1493497" indent="0">
              <a:buNone/>
              <a:defRPr sz="3920"/>
            </a:lvl2pPr>
            <a:lvl3pPr marL="2986995" indent="0">
              <a:buNone/>
              <a:defRPr sz="3266"/>
            </a:lvl3pPr>
            <a:lvl4pPr marL="4480490" indent="0">
              <a:buNone/>
              <a:defRPr sz="2940"/>
            </a:lvl4pPr>
            <a:lvl5pPr marL="5973987" indent="0">
              <a:buNone/>
              <a:defRPr sz="2940"/>
            </a:lvl5pPr>
            <a:lvl6pPr marL="7467485" indent="0">
              <a:buNone/>
              <a:defRPr sz="2940"/>
            </a:lvl6pPr>
            <a:lvl7pPr marL="8960980" indent="0">
              <a:buNone/>
              <a:defRPr sz="2940"/>
            </a:lvl7pPr>
            <a:lvl8pPr marL="10454476" indent="0">
              <a:buNone/>
              <a:defRPr sz="2940"/>
            </a:lvl8pPr>
            <a:lvl9pPr marL="11947973" indent="0">
              <a:buNone/>
              <a:defRPr sz="29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471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3840481"/>
            <a:ext cx="7680960" cy="453391"/>
          </a:xfrm>
        </p:spPr>
        <p:txBody>
          <a:bodyPr anchor="b"/>
          <a:lstStyle>
            <a:lvl1pPr algn="l">
              <a:defRPr sz="6535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490219"/>
            <a:ext cx="7680960" cy="3291840"/>
          </a:xfrm>
        </p:spPr>
        <p:txBody>
          <a:bodyPr/>
          <a:lstStyle>
            <a:lvl1pPr marL="0" indent="0">
              <a:buNone/>
              <a:defRPr sz="10455"/>
            </a:lvl1pPr>
            <a:lvl2pPr marL="1493497" indent="0">
              <a:buNone/>
              <a:defRPr sz="9146"/>
            </a:lvl2pPr>
            <a:lvl3pPr marL="2986995" indent="0">
              <a:buNone/>
              <a:defRPr sz="7840"/>
            </a:lvl3pPr>
            <a:lvl4pPr marL="4480490" indent="0">
              <a:buNone/>
              <a:defRPr sz="6535"/>
            </a:lvl4pPr>
            <a:lvl5pPr marL="5973987" indent="0">
              <a:buNone/>
              <a:defRPr sz="6535"/>
            </a:lvl5pPr>
            <a:lvl6pPr marL="7467485" indent="0">
              <a:buNone/>
              <a:defRPr sz="6535"/>
            </a:lvl6pPr>
            <a:lvl7pPr marL="8960980" indent="0">
              <a:buNone/>
              <a:defRPr sz="6535"/>
            </a:lvl7pPr>
            <a:lvl8pPr marL="10454476" indent="0">
              <a:buNone/>
              <a:defRPr sz="6535"/>
            </a:lvl8pPr>
            <a:lvl9pPr marL="11947973" indent="0">
              <a:buNone/>
              <a:defRPr sz="6535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4293872"/>
            <a:ext cx="7680960" cy="643889"/>
          </a:xfrm>
        </p:spPr>
        <p:txBody>
          <a:bodyPr/>
          <a:lstStyle>
            <a:lvl1pPr marL="0" indent="0">
              <a:buNone/>
              <a:defRPr sz="4575"/>
            </a:lvl1pPr>
            <a:lvl2pPr marL="1493497" indent="0">
              <a:buNone/>
              <a:defRPr sz="3920"/>
            </a:lvl2pPr>
            <a:lvl3pPr marL="2986995" indent="0">
              <a:buNone/>
              <a:defRPr sz="3266"/>
            </a:lvl3pPr>
            <a:lvl4pPr marL="4480490" indent="0">
              <a:buNone/>
              <a:defRPr sz="2940"/>
            </a:lvl4pPr>
            <a:lvl5pPr marL="5973987" indent="0">
              <a:buNone/>
              <a:defRPr sz="2940"/>
            </a:lvl5pPr>
            <a:lvl6pPr marL="7467485" indent="0">
              <a:buNone/>
              <a:defRPr sz="2940"/>
            </a:lvl6pPr>
            <a:lvl7pPr marL="8960980" indent="0">
              <a:buNone/>
              <a:defRPr sz="2940"/>
            </a:lvl7pPr>
            <a:lvl8pPr marL="10454476" indent="0">
              <a:buNone/>
              <a:defRPr sz="2940"/>
            </a:lvl8pPr>
            <a:lvl9pPr marL="11947973" indent="0">
              <a:buNone/>
              <a:defRPr sz="29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31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26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19714"/>
            <a:ext cx="2880360" cy="46812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19714"/>
            <a:ext cx="8427720" cy="46812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4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367792"/>
            <a:ext cx="11041380" cy="2282189"/>
          </a:xfrm>
        </p:spPr>
        <p:txBody>
          <a:bodyPr anchor="b"/>
          <a:lstStyle>
            <a:lvl1pPr>
              <a:defRPr sz="196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3671572"/>
            <a:ext cx="11041380" cy="1200149"/>
          </a:xfrm>
        </p:spPr>
        <p:txBody>
          <a:bodyPr/>
          <a:lstStyle>
            <a:lvl1pPr marL="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1pPr>
            <a:lvl2pPr marL="1493497" indent="0">
              <a:buNone/>
              <a:defRPr sz="6535">
                <a:solidFill>
                  <a:schemeClr val="tx1">
                    <a:tint val="75000"/>
                  </a:schemeClr>
                </a:solidFill>
              </a:defRPr>
            </a:lvl2pPr>
            <a:lvl3pPr marL="2986995" indent="0">
              <a:buNone/>
              <a:defRPr sz="5880">
                <a:solidFill>
                  <a:schemeClr val="tx1">
                    <a:tint val="75000"/>
                  </a:schemeClr>
                </a:solidFill>
              </a:defRPr>
            </a:lvl3pPr>
            <a:lvl4pPr marL="4480490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4pPr>
            <a:lvl5pPr marL="5973987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5pPr>
            <a:lvl6pPr marL="7467485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6pPr>
            <a:lvl7pPr marL="8960980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7pPr>
            <a:lvl8pPr marL="10454476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8pPr>
            <a:lvl9pPr marL="11947973" indent="0">
              <a:buNone/>
              <a:defRPr sz="52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341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460502"/>
            <a:ext cx="54406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460502"/>
            <a:ext cx="544068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353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92100"/>
            <a:ext cx="11041380" cy="1060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0" y="1344932"/>
            <a:ext cx="5415676" cy="659129"/>
          </a:xfrm>
        </p:spPr>
        <p:txBody>
          <a:bodyPr anchor="b"/>
          <a:lstStyle>
            <a:lvl1pPr marL="0" indent="0">
              <a:buNone/>
              <a:defRPr sz="7840" b="1"/>
            </a:lvl1pPr>
            <a:lvl2pPr marL="1493497" indent="0">
              <a:buNone/>
              <a:defRPr sz="6535" b="1"/>
            </a:lvl2pPr>
            <a:lvl3pPr marL="2986995" indent="0">
              <a:buNone/>
              <a:defRPr sz="5880" b="1"/>
            </a:lvl3pPr>
            <a:lvl4pPr marL="4480490" indent="0">
              <a:buNone/>
              <a:defRPr sz="5226" b="1"/>
            </a:lvl4pPr>
            <a:lvl5pPr marL="5973987" indent="0">
              <a:buNone/>
              <a:defRPr sz="5226" b="1"/>
            </a:lvl5pPr>
            <a:lvl6pPr marL="7467485" indent="0">
              <a:buNone/>
              <a:defRPr sz="5226" b="1"/>
            </a:lvl6pPr>
            <a:lvl7pPr marL="8960980" indent="0">
              <a:buNone/>
              <a:defRPr sz="5226" b="1"/>
            </a:lvl7pPr>
            <a:lvl8pPr marL="10454476" indent="0">
              <a:buNone/>
              <a:defRPr sz="5226" b="1"/>
            </a:lvl8pPr>
            <a:lvl9pPr marL="11947973" indent="0">
              <a:buNone/>
              <a:defRPr sz="52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80" y="2004061"/>
            <a:ext cx="541567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1344932"/>
            <a:ext cx="5442348" cy="659129"/>
          </a:xfrm>
        </p:spPr>
        <p:txBody>
          <a:bodyPr anchor="b"/>
          <a:lstStyle>
            <a:lvl1pPr marL="0" indent="0">
              <a:buNone/>
              <a:defRPr sz="7840" b="1"/>
            </a:lvl1pPr>
            <a:lvl2pPr marL="1493497" indent="0">
              <a:buNone/>
              <a:defRPr sz="6535" b="1"/>
            </a:lvl2pPr>
            <a:lvl3pPr marL="2986995" indent="0">
              <a:buNone/>
              <a:defRPr sz="5880" b="1"/>
            </a:lvl3pPr>
            <a:lvl4pPr marL="4480490" indent="0">
              <a:buNone/>
              <a:defRPr sz="5226" b="1"/>
            </a:lvl4pPr>
            <a:lvl5pPr marL="5973987" indent="0">
              <a:buNone/>
              <a:defRPr sz="5226" b="1"/>
            </a:lvl5pPr>
            <a:lvl6pPr marL="7467485" indent="0">
              <a:buNone/>
              <a:defRPr sz="5226" b="1"/>
            </a:lvl6pPr>
            <a:lvl7pPr marL="8960980" indent="0">
              <a:buNone/>
              <a:defRPr sz="5226" b="1"/>
            </a:lvl7pPr>
            <a:lvl8pPr marL="10454476" indent="0">
              <a:buNone/>
              <a:defRPr sz="5226" b="1"/>
            </a:lvl8pPr>
            <a:lvl9pPr marL="11947973" indent="0">
              <a:buNone/>
              <a:defRPr sz="52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2004061"/>
            <a:ext cx="544234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628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45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37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365760"/>
            <a:ext cx="4128849" cy="1280160"/>
          </a:xfrm>
        </p:spPr>
        <p:txBody>
          <a:bodyPr anchor="b"/>
          <a:lstStyle>
            <a:lvl1pPr>
              <a:defRPr sz="10455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8" y="789941"/>
            <a:ext cx="6480810" cy="3898901"/>
          </a:xfrm>
        </p:spPr>
        <p:txBody>
          <a:bodyPr/>
          <a:lstStyle>
            <a:lvl1pPr>
              <a:defRPr sz="10455"/>
            </a:lvl1pPr>
            <a:lvl2pPr>
              <a:defRPr sz="9146"/>
            </a:lvl2pPr>
            <a:lvl3pPr>
              <a:defRPr sz="7840"/>
            </a:lvl3pPr>
            <a:lvl4pPr>
              <a:defRPr sz="6535"/>
            </a:lvl4pPr>
            <a:lvl5pPr>
              <a:defRPr sz="6535"/>
            </a:lvl5pPr>
            <a:lvl6pPr>
              <a:defRPr sz="6535"/>
            </a:lvl6pPr>
            <a:lvl7pPr>
              <a:defRPr sz="6535"/>
            </a:lvl7pPr>
            <a:lvl8pPr>
              <a:defRPr sz="6535"/>
            </a:lvl8pPr>
            <a:lvl9pPr>
              <a:defRPr sz="65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1645921"/>
            <a:ext cx="4128849" cy="3049271"/>
          </a:xfrm>
        </p:spPr>
        <p:txBody>
          <a:bodyPr/>
          <a:lstStyle>
            <a:lvl1pPr marL="0" indent="0">
              <a:buNone/>
              <a:defRPr sz="5226"/>
            </a:lvl1pPr>
            <a:lvl2pPr marL="1493497" indent="0">
              <a:buNone/>
              <a:defRPr sz="4575"/>
            </a:lvl2pPr>
            <a:lvl3pPr marL="2986995" indent="0">
              <a:buNone/>
              <a:defRPr sz="3920"/>
            </a:lvl3pPr>
            <a:lvl4pPr marL="4480490" indent="0">
              <a:buNone/>
              <a:defRPr sz="3266"/>
            </a:lvl4pPr>
            <a:lvl5pPr marL="5973987" indent="0">
              <a:buNone/>
              <a:defRPr sz="3266"/>
            </a:lvl5pPr>
            <a:lvl6pPr marL="7467485" indent="0">
              <a:buNone/>
              <a:defRPr sz="3266"/>
            </a:lvl6pPr>
            <a:lvl7pPr marL="8960980" indent="0">
              <a:buNone/>
              <a:defRPr sz="3266"/>
            </a:lvl7pPr>
            <a:lvl8pPr marL="10454476" indent="0">
              <a:buNone/>
              <a:defRPr sz="3266"/>
            </a:lvl8pPr>
            <a:lvl9pPr marL="11947973" indent="0">
              <a:buNone/>
              <a:defRPr sz="3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329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365760"/>
            <a:ext cx="4128849" cy="1280160"/>
          </a:xfrm>
        </p:spPr>
        <p:txBody>
          <a:bodyPr anchor="b"/>
          <a:lstStyle>
            <a:lvl1pPr>
              <a:defRPr sz="10455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2348" y="789941"/>
            <a:ext cx="6480810" cy="3898901"/>
          </a:xfrm>
        </p:spPr>
        <p:txBody>
          <a:bodyPr/>
          <a:lstStyle>
            <a:lvl1pPr marL="0" indent="0">
              <a:buNone/>
              <a:defRPr sz="10455"/>
            </a:lvl1pPr>
            <a:lvl2pPr marL="1493497" indent="0">
              <a:buNone/>
              <a:defRPr sz="9146"/>
            </a:lvl2pPr>
            <a:lvl3pPr marL="2986995" indent="0">
              <a:buNone/>
              <a:defRPr sz="7840"/>
            </a:lvl3pPr>
            <a:lvl4pPr marL="4480490" indent="0">
              <a:buNone/>
              <a:defRPr sz="6535"/>
            </a:lvl4pPr>
            <a:lvl5pPr marL="5973987" indent="0">
              <a:buNone/>
              <a:defRPr sz="6535"/>
            </a:lvl5pPr>
            <a:lvl6pPr marL="7467485" indent="0">
              <a:buNone/>
              <a:defRPr sz="6535"/>
            </a:lvl6pPr>
            <a:lvl7pPr marL="8960980" indent="0">
              <a:buNone/>
              <a:defRPr sz="6535"/>
            </a:lvl7pPr>
            <a:lvl8pPr marL="10454476" indent="0">
              <a:buNone/>
              <a:defRPr sz="6535"/>
            </a:lvl8pPr>
            <a:lvl9pPr marL="11947973" indent="0">
              <a:buNone/>
              <a:defRPr sz="6535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1645921"/>
            <a:ext cx="4128849" cy="3049271"/>
          </a:xfrm>
        </p:spPr>
        <p:txBody>
          <a:bodyPr/>
          <a:lstStyle>
            <a:lvl1pPr marL="0" indent="0">
              <a:buNone/>
              <a:defRPr sz="5226"/>
            </a:lvl1pPr>
            <a:lvl2pPr marL="1493497" indent="0">
              <a:buNone/>
              <a:defRPr sz="4575"/>
            </a:lvl2pPr>
            <a:lvl3pPr marL="2986995" indent="0">
              <a:buNone/>
              <a:defRPr sz="3920"/>
            </a:lvl3pPr>
            <a:lvl4pPr marL="4480490" indent="0">
              <a:buNone/>
              <a:defRPr sz="3266"/>
            </a:lvl4pPr>
            <a:lvl5pPr marL="5973987" indent="0">
              <a:buNone/>
              <a:defRPr sz="3266"/>
            </a:lvl5pPr>
            <a:lvl6pPr marL="7467485" indent="0">
              <a:buNone/>
              <a:defRPr sz="3266"/>
            </a:lvl6pPr>
            <a:lvl7pPr marL="8960980" indent="0">
              <a:buNone/>
              <a:defRPr sz="3266"/>
            </a:lvl7pPr>
            <a:lvl8pPr marL="10454476" indent="0">
              <a:buNone/>
              <a:defRPr sz="3266"/>
            </a:lvl8pPr>
            <a:lvl9pPr marL="11947973" indent="0">
              <a:buNone/>
              <a:defRPr sz="32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966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292100"/>
            <a:ext cx="11041380" cy="1060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460502"/>
            <a:ext cx="110413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5085082"/>
            <a:ext cx="2880360" cy="292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A582-90CC-4FCC-844F-FB93A505CA4F}" type="datetimeFigureOut">
              <a:rPr lang="en-IE" smtClean="0"/>
              <a:t>02/11/2022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5085082"/>
            <a:ext cx="4320540" cy="292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5085082"/>
            <a:ext cx="2880360" cy="292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C334E-D01A-4F0C-9F6F-432B5CE61D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094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986995" rtl="0" eaLnBrk="1" latinLnBrk="0" hangingPunct="1">
        <a:lnSpc>
          <a:spcPct val="90000"/>
        </a:lnSpc>
        <a:spcBef>
          <a:spcPct val="0"/>
        </a:spcBef>
        <a:buNone/>
        <a:defRPr sz="14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6748" indent="-746748" algn="l" defTabSz="2986995" rtl="0" eaLnBrk="1" latinLnBrk="0" hangingPunct="1">
        <a:lnSpc>
          <a:spcPct val="90000"/>
        </a:lnSpc>
        <a:spcBef>
          <a:spcPts val="3266"/>
        </a:spcBef>
        <a:buFont typeface="Arial" panose="020B0604020202020204" pitchFamily="34" charset="0"/>
        <a:buChar char="•"/>
        <a:defRPr sz="9146" kern="1200">
          <a:solidFill>
            <a:schemeClr val="tx1"/>
          </a:solidFill>
          <a:latin typeface="+mn-lt"/>
          <a:ea typeface="+mn-ea"/>
          <a:cs typeface="+mn-cs"/>
        </a:defRPr>
      </a:lvl1pPr>
      <a:lvl2pPr marL="2240245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2pPr>
      <a:lvl3pPr marL="3733742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6535" kern="1200">
          <a:solidFill>
            <a:schemeClr val="tx1"/>
          </a:solidFill>
          <a:latin typeface="+mn-lt"/>
          <a:ea typeface="+mn-ea"/>
          <a:cs typeface="+mn-cs"/>
        </a:defRPr>
      </a:lvl3pPr>
      <a:lvl4pPr marL="5227240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4pPr>
      <a:lvl5pPr marL="6720735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5pPr>
      <a:lvl6pPr marL="8214232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6pPr>
      <a:lvl7pPr marL="9707728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225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8pPr>
      <a:lvl9pPr marL="12694721" indent="-746748" algn="l" defTabSz="2986995" rtl="0" eaLnBrk="1" latinLnBrk="0" hangingPunct="1">
        <a:lnSpc>
          <a:spcPct val="90000"/>
        </a:lnSpc>
        <a:spcBef>
          <a:spcPts val="1635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93497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2pPr>
      <a:lvl3pPr marL="2986995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3pPr>
      <a:lvl4pPr marL="448049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4pPr>
      <a:lvl5pPr marL="5973987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5pPr>
      <a:lvl6pPr marL="7467485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6pPr>
      <a:lvl7pPr marL="896098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7pPr>
      <a:lvl8pPr marL="10454476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8pPr>
      <a:lvl9pPr marL="11947973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19710"/>
            <a:ext cx="1152144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280162"/>
            <a:ext cx="11521440" cy="362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5085083"/>
            <a:ext cx="2987040" cy="292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AA51-5856-469A-9974-9AE0EF55A6D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11/2/22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5085083"/>
            <a:ext cx="4053840" cy="292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5085083"/>
            <a:ext cx="2987040" cy="292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1E92-7ECF-4AAD-97AA-2E32D8ED227B}" type="slidenum">
              <a:rPr lang="en-I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3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986995" rtl="0" eaLnBrk="1" latinLnBrk="0" hangingPunct="1">
        <a:spcBef>
          <a:spcPct val="0"/>
        </a:spcBef>
        <a:buNone/>
        <a:defRPr sz="14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0123" indent="-1120123" algn="l" defTabSz="2986995" rtl="0" eaLnBrk="1" latinLnBrk="0" hangingPunct="1">
        <a:spcBef>
          <a:spcPct val="20000"/>
        </a:spcBef>
        <a:buFont typeface="Arial" pitchFamily="34" charset="0"/>
        <a:buChar char="•"/>
        <a:defRPr sz="10455" kern="1200">
          <a:solidFill>
            <a:schemeClr val="tx1"/>
          </a:solidFill>
          <a:latin typeface="+mn-lt"/>
          <a:ea typeface="+mn-ea"/>
          <a:cs typeface="+mn-cs"/>
        </a:defRPr>
      </a:lvl1pPr>
      <a:lvl2pPr marL="2426932" indent="-933434" algn="l" defTabSz="2986995" rtl="0" eaLnBrk="1" latinLnBrk="0" hangingPunct="1">
        <a:spcBef>
          <a:spcPct val="20000"/>
        </a:spcBef>
        <a:buFont typeface="Arial" pitchFamily="34" charset="0"/>
        <a:buChar char="–"/>
        <a:defRPr sz="9146" kern="1200">
          <a:solidFill>
            <a:schemeClr val="tx1"/>
          </a:solidFill>
          <a:latin typeface="+mn-lt"/>
          <a:ea typeface="+mn-ea"/>
          <a:cs typeface="+mn-cs"/>
        </a:defRPr>
      </a:lvl2pPr>
      <a:lvl3pPr marL="3733742" indent="-746748" algn="l" defTabSz="2986995" rtl="0" eaLnBrk="1" latinLnBrk="0" hangingPunct="1">
        <a:spcBef>
          <a:spcPct val="20000"/>
        </a:spcBef>
        <a:buFont typeface="Arial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3pPr>
      <a:lvl4pPr marL="5227240" indent="-746748" algn="l" defTabSz="2986995" rtl="0" eaLnBrk="1" latinLnBrk="0" hangingPunct="1">
        <a:spcBef>
          <a:spcPct val="20000"/>
        </a:spcBef>
        <a:buFont typeface="Arial" pitchFamily="34" charset="0"/>
        <a:buChar char="–"/>
        <a:defRPr sz="6535" kern="1200">
          <a:solidFill>
            <a:schemeClr val="tx1"/>
          </a:solidFill>
          <a:latin typeface="+mn-lt"/>
          <a:ea typeface="+mn-ea"/>
          <a:cs typeface="+mn-cs"/>
        </a:defRPr>
      </a:lvl4pPr>
      <a:lvl5pPr marL="6720735" indent="-746748" algn="l" defTabSz="2986995" rtl="0" eaLnBrk="1" latinLnBrk="0" hangingPunct="1">
        <a:spcBef>
          <a:spcPct val="20000"/>
        </a:spcBef>
        <a:buFont typeface="Arial" pitchFamily="34" charset="0"/>
        <a:buChar char="»"/>
        <a:defRPr sz="6535" kern="1200">
          <a:solidFill>
            <a:schemeClr val="tx1"/>
          </a:solidFill>
          <a:latin typeface="+mn-lt"/>
          <a:ea typeface="+mn-ea"/>
          <a:cs typeface="+mn-cs"/>
        </a:defRPr>
      </a:lvl5pPr>
      <a:lvl6pPr marL="8214232" indent="-746748" algn="l" defTabSz="2986995" rtl="0" eaLnBrk="1" latinLnBrk="0" hangingPunct="1">
        <a:spcBef>
          <a:spcPct val="20000"/>
        </a:spcBef>
        <a:buFont typeface="Arial" pitchFamily="34" charset="0"/>
        <a:buChar char="•"/>
        <a:defRPr sz="6535" kern="1200">
          <a:solidFill>
            <a:schemeClr val="tx1"/>
          </a:solidFill>
          <a:latin typeface="+mn-lt"/>
          <a:ea typeface="+mn-ea"/>
          <a:cs typeface="+mn-cs"/>
        </a:defRPr>
      </a:lvl6pPr>
      <a:lvl7pPr marL="9707728" indent="-746748" algn="l" defTabSz="2986995" rtl="0" eaLnBrk="1" latinLnBrk="0" hangingPunct="1">
        <a:spcBef>
          <a:spcPct val="20000"/>
        </a:spcBef>
        <a:buFont typeface="Arial" pitchFamily="34" charset="0"/>
        <a:buChar char="•"/>
        <a:defRPr sz="6535" kern="1200">
          <a:solidFill>
            <a:schemeClr val="tx1"/>
          </a:solidFill>
          <a:latin typeface="+mn-lt"/>
          <a:ea typeface="+mn-ea"/>
          <a:cs typeface="+mn-cs"/>
        </a:defRPr>
      </a:lvl7pPr>
      <a:lvl8pPr marL="11201225" indent="-746748" algn="l" defTabSz="2986995" rtl="0" eaLnBrk="1" latinLnBrk="0" hangingPunct="1">
        <a:spcBef>
          <a:spcPct val="20000"/>
        </a:spcBef>
        <a:buFont typeface="Arial" pitchFamily="34" charset="0"/>
        <a:buChar char="•"/>
        <a:defRPr sz="6535" kern="1200">
          <a:solidFill>
            <a:schemeClr val="tx1"/>
          </a:solidFill>
          <a:latin typeface="+mn-lt"/>
          <a:ea typeface="+mn-ea"/>
          <a:cs typeface="+mn-cs"/>
        </a:defRPr>
      </a:lvl8pPr>
      <a:lvl9pPr marL="12694721" indent="-746748" algn="l" defTabSz="2986995" rtl="0" eaLnBrk="1" latinLnBrk="0" hangingPunct="1">
        <a:spcBef>
          <a:spcPct val="20000"/>
        </a:spcBef>
        <a:buFont typeface="Arial" pitchFamily="34" charset="0"/>
        <a:buChar char="•"/>
        <a:defRPr sz="65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93497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2pPr>
      <a:lvl3pPr marL="2986995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3pPr>
      <a:lvl4pPr marL="448049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4pPr>
      <a:lvl5pPr marL="5973987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5pPr>
      <a:lvl6pPr marL="7467485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6pPr>
      <a:lvl7pPr marL="8960980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7pPr>
      <a:lvl8pPr marL="10454476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8pPr>
      <a:lvl9pPr marL="11947973" algn="l" defTabSz="2986995" rtl="0" eaLnBrk="1" latinLnBrk="0" hangingPunct="1">
        <a:defRPr sz="5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09D096C-BD63-EE40-85F7-12844CBC39C5}"/>
              </a:ext>
            </a:extLst>
          </p:cNvPr>
          <p:cNvCxnSpPr/>
          <p:nvPr/>
        </p:nvCxnSpPr>
        <p:spPr>
          <a:xfrm flipV="1">
            <a:off x="1479202" y="3021476"/>
            <a:ext cx="3600000" cy="4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A70148-9355-7244-88EF-61F397A21B28}"/>
              </a:ext>
            </a:extLst>
          </p:cNvPr>
          <p:cNvSpPr/>
          <p:nvPr/>
        </p:nvSpPr>
        <p:spPr>
          <a:xfrm>
            <a:off x="4143497" y="2882931"/>
            <a:ext cx="792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E08A49-EA68-7D42-9913-1DB486686279}"/>
              </a:ext>
            </a:extLst>
          </p:cNvPr>
          <p:cNvSpPr txBox="1"/>
          <p:nvPr/>
        </p:nvSpPr>
        <p:spPr>
          <a:xfrm>
            <a:off x="4071491" y="2876193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SNAP/Ha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729B20-A5A9-0C4C-A05A-48EFD1D80C06}"/>
              </a:ext>
            </a:extLst>
          </p:cNvPr>
          <p:cNvCxnSpPr/>
          <p:nvPr/>
        </p:nvCxnSpPr>
        <p:spPr>
          <a:xfrm flipV="1">
            <a:off x="975146" y="1680451"/>
            <a:ext cx="1872000" cy="4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0C4ABFA-AD95-C442-9181-F4977FB20CB0}"/>
              </a:ext>
            </a:extLst>
          </p:cNvPr>
          <p:cNvCxnSpPr/>
          <p:nvPr/>
        </p:nvCxnSpPr>
        <p:spPr>
          <a:xfrm flipV="1">
            <a:off x="975146" y="628381"/>
            <a:ext cx="1116000" cy="4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14">
            <a:extLst>
              <a:ext uri="{FF2B5EF4-FFF2-40B4-BE49-F238E27FC236}">
                <a16:creationId xmlns:a16="http://schemas.microsoft.com/office/drawing/2014/main" id="{069FBC72-E8C3-D047-8E25-9BDCAE21A8E7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8000" contrast="20000"/>
                    </a14:imgEffect>
                  </a14:imgLayer>
                </a14:imgProps>
              </a:ext>
            </a:extLst>
          </a:blip>
          <a:srcRect l="9977" t="8498" r="20181" b="16033"/>
          <a:stretch/>
        </p:blipFill>
        <p:spPr bwMode="auto">
          <a:xfrm>
            <a:off x="6639677" y="1591235"/>
            <a:ext cx="3564000" cy="2215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D54589A-B1F3-9F43-AC2D-9C91D5D67776}"/>
              </a:ext>
            </a:extLst>
          </p:cNvPr>
          <p:cNvSpPr txBox="1"/>
          <p:nvPr/>
        </p:nvSpPr>
        <p:spPr>
          <a:xfrm rot="18055418">
            <a:off x="6252884" y="813979"/>
            <a:ext cx="1550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35381B7-7CBB-C849-87E7-45455916C476}"/>
              </a:ext>
            </a:extLst>
          </p:cNvPr>
          <p:cNvSpPr txBox="1"/>
          <p:nvPr/>
        </p:nvSpPr>
        <p:spPr>
          <a:xfrm rot="18055418">
            <a:off x="6570850" y="866819"/>
            <a:ext cx="1427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Pellet following lysis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1E2E0D0-0AA0-A04C-A3E7-A5365BFF939D}"/>
              </a:ext>
            </a:extLst>
          </p:cNvPr>
          <p:cNvSpPr txBox="1"/>
          <p:nvPr/>
        </p:nvSpPr>
        <p:spPr>
          <a:xfrm rot="18055418">
            <a:off x="6818729" y="923021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Pre-lysis sample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E6555FB-D6AD-8842-9A1B-C58087AD6BCA}"/>
              </a:ext>
            </a:extLst>
          </p:cNvPr>
          <p:cNvSpPr txBox="1"/>
          <p:nvPr/>
        </p:nvSpPr>
        <p:spPr>
          <a:xfrm rot="18055418">
            <a:off x="7027948" y="715151"/>
            <a:ext cx="1780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GFP beads - FT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5AB62E-64B4-A54A-932F-0BE8DF5EBEAD}"/>
              </a:ext>
            </a:extLst>
          </p:cNvPr>
          <p:cNvSpPr txBox="1"/>
          <p:nvPr/>
        </p:nvSpPr>
        <p:spPr>
          <a:xfrm rot="18055418">
            <a:off x="7820036" y="715151"/>
            <a:ext cx="1780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GFP beads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85887B-735B-454B-AA78-7EAD78810F10}"/>
              </a:ext>
            </a:extLst>
          </p:cNvPr>
          <p:cNvSpPr txBox="1"/>
          <p:nvPr/>
        </p:nvSpPr>
        <p:spPr>
          <a:xfrm rot="18055418">
            <a:off x="8933187" y="715151"/>
            <a:ext cx="1780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SNAP  beads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4019B8E-0F1B-BD4A-AF6E-CF864369459D}"/>
              </a:ext>
            </a:extLst>
          </p:cNvPr>
          <p:cNvSpPr txBox="1"/>
          <p:nvPr/>
        </p:nvSpPr>
        <p:spPr>
          <a:xfrm rot="18055418">
            <a:off x="9476220" y="715151"/>
            <a:ext cx="1780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Pure Lysate 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28FCA5-BE9B-844F-84C1-FBB5ECA3A62F}"/>
              </a:ext>
            </a:extLst>
          </p:cNvPr>
          <p:cNvSpPr txBox="1"/>
          <p:nvPr/>
        </p:nvSpPr>
        <p:spPr>
          <a:xfrm rot="18055418">
            <a:off x="8357123" y="715151"/>
            <a:ext cx="1780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SNAP beads - FT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0B8071-1888-7C4A-9AB9-FB577E57EAF8}"/>
              </a:ext>
            </a:extLst>
          </p:cNvPr>
          <p:cNvSpPr txBox="1"/>
          <p:nvPr/>
        </p:nvSpPr>
        <p:spPr>
          <a:xfrm>
            <a:off x="6120741" y="2195255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75kDa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080E07-06F5-E945-9F9E-F2B429DC0026}"/>
              </a:ext>
            </a:extLst>
          </p:cNvPr>
          <p:cNvSpPr txBox="1"/>
          <p:nvPr/>
        </p:nvSpPr>
        <p:spPr>
          <a:xfrm>
            <a:off x="6120741" y="3434199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25kDa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D7F20FE-137D-B245-B9D3-47C9B25AB1DE}"/>
              </a:ext>
            </a:extLst>
          </p:cNvPr>
          <p:cNvSpPr/>
          <p:nvPr/>
        </p:nvSpPr>
        <p:spPr>
          <a:xfrm>
            <a:off x="2836526" y="2882931"/>
            <a:ext cx="1326461" cy="25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F75E79-538B-8440-88C7-3469D94B9F28}"/>
              </a:ext>
            </a:extLst>
          </p:cNvPr>
          <p:cNvSpPr txBox="1"/>
          <p:nvPr/>
        </p:nvSpPr>
        <p:spPr>
          <a:xfrm>
            <a:off x="3358820" y="2875522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g8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C5939BA-F33E-0742-A7F2-80E7B077A1D2}"/>
              </a:ext>
            </a:extLst>
          </p:cNvPr>
          <p:cNvSpPr/>
          <p:nvPr/>
        </p:nvSpPr>
        <p:spPr>
          <a:xfrm>
            <a:off x="1479203" y="2882931"/>
            <a:ext cx="500067" cy="2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7597D09-D425-1842-8DD8-E70D2F099726}"/>
              </a:ext>
            </a:extLst>
          </p:cNvPr>
          <p:cNvSpPr txBox="1"/>
          <p:nvPr/>
        </p:nvSpPr>
        <p:spPr>
          <a:xfrm>
            <a:off x="336765" y="2877628"/>
            <a:ext cx="1214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b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Hau3</a:t>
            </a:r>
            <a:endParaRPr lang="en-IE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8A9504-B065-DC44-97D0-68B141E1BEBA}"/>
              </a:ext>
            </a:extLst>
          </p:cNvPr>
          <p:cNvSpPr txBox="1"/>
          <p:nvPr/>
        </p:nvSpPr>
        <p:spPr>
          <a:xfrm>
            <a:off x="1479204" y="3126333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288bp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EB76E62-224D-9644-8C68-253C13D92B73}"/>
              </a:ext>
            </a:extLst>
          </p:cNvPr>
          <p:cNvSpPr txBox="1"/>
          <p:nvPr/>
        </p:nvSpPr>
        <p:spPr>
          <a:xfrm>
            <a:off x="2102195" y="3126333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303bp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EC392C-1177-F646-A481-482C30CA83A7}"/>
              </a:ext>
            </a:extLst>
          </p:cNvPr>
          <p:cNvSpPr txBox="1"/>
          <p:nvPr/>
        </p:nvSpPr>
        <p:spPr>
          <a:xfrm>
            <a:off x="3254324" y="3126333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1062bp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EEAE555-1BE8-4445-A095-0D533946C5E2}"/>
              </a:ext>
            </a:extLst>
          </p:cNvPr>
          <p:cNvSpPr/>
          <p:nvPr/>
        </p:nvSpPr>
        <p:spPr>
          <a:xfrm>
            <a:off x="2122145" y="2882931"/>
            <a:ext cx="571504" cy="2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02A343-5AF1-8645-917C-E7797D49EC35}"/>
              </a:ext>
            </a:extLst>
          </p:cNvPr>
          <p:cNvSpPr txBox="1"/>
          <p:nvPr/>
        </p:nvSpPr>
        <p:spPr>
          <a:xfrm>
            <a:off x="1550641" y="2876193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g6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7AE993-3595-2B41-BC52-15DCD532DA93}"/>
              </a:ext>
            </a:extLst>
          </p:cNvPr>
          <p:cNvSpPr txBox="1"/>
          <p:nvPr/>
        </p:nvSpPr>
        <p:spPr>
          <a:xfrm>
            <a:off x="2246212" y="2875522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g7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68B8BB39-C7BC-554A-86FC-06A57FE30D77}"/>
              </a:ext>
            </a:extLst>
          </p:cNvPr>
          <p:cNvSpPr/>
          <p:nvPr/>
        </p:nvSpPr>
        <p:spPr>
          <a:xfrm>
            <a:off x="1945949" y="2578667"/>
            <a:ext cx="190500" cy="225425"/>
          </a:xfrm>
          <a:custGeom>
            <a:avLst/>
            <a:gdLst>
              <a:gd name="connsiteX0" fmla="*/ 0 w 190500"/>
              <a:gd name="connsiteY0" fmla="*/ 225425 h 225425"/>
              <a:gd name="connsiteX1" fmla="*/ 85725 w 190500"/>
              <a:gd name="connsiteY1" fmla="*/ 6350 h 225425"/>
              <a:gd name="connsiteX2" fmla="*/ 190500 w 190500"/>
              <a:gd name="connsiteY2" fmla="*/ 187325 h 225425"/>
              <a:gd name="connsiteX3" fmla="*/ 190500 w 190500"/>
              <a:gd name="connsiteY3" fmla="*/ 187325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225425">
                <a:moveTo>
                  <a:pt x="0" y="225425"/>
                </a:moveTo>
                <a:cubicBezTo>
                  <a:pt x="26987" y="119062"/>
                  <a:pt x="53975" y="12700"/>
                  <a:pt x="85725" y="6350"/>
                </a:cubicBezTo>
                <a:cubicBezTo>
                  <a:pt x="117475" y="0"/>
                  <a:pt x="190500" y="187325"/>
                  <a:pt x="190500" y="187325"/>
                </a:cubicBezTo>
                <a:lnTo>
                  <a:pt x="190500" y="187325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CA9B7CF8-F1B5-394E-8738-166A878B4DC3}"/>
              </a:ext>
            </a:extLst>
          </p:cNvPr>
          <p:cNvSpPr/>
          <p:nvPr/>
        </p:nvSpPr>
        <p:spPr>
          <a:xfrm>
            <a:off x="2646025" y="2589770"/>
            <a:ext cx="190500" cy="225425"/>
          </a:xfrm>
          <a:custGeom>
            <a:avLst/>
            <a:gdLst>
              <a:gd name="connsiteX0" fmla="*/ 0 w 190500"/>
              <a:gd name="connsiteY0" fmla="*/ 225425 h 225425"/>
              <a:gd name="connsiteX1" fmla="*/ 85725 w 190500"/>
              <a:gd name="connsiteY1" fmla="*/ 6350 h 225425"/>
              <a:gd name="connsiteX2" fmla="*/ 190500 w 190500"/>
              <a:gd name="connsiteY2" fmla="*/ 187325 h 225425"/>
              <a:gd name="connsiteX3" fmla="*/ 190500 w 190500"/>
              <a:gd name="connsiteY3" fmla="*/ 187325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225425">
                <a:moveTo>
                  <a:pt x="0" y="225425"/>
                </a:moveTo>
                <a:cubicBezTo>
                  <a:pt x="26987" y="119062"/>
                  <a:pt x="53975" y="12700"/>
                  <a:pt x="85725" y="6350"/>
                </a:cubicBezTo>
                <a:cubicBezTo>
                  <a:pt x="117475" y="0"/>
                  <a:pt x="190500" y="187325"/>
                  <a:pt x="190500" y="187325"/>
                </a:cubicBezTo>
                <a:lnTo>
                  <a:pt x="190500" y="187325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DDD1B67-B3AB-3F40-ACE6-FD8A507A0863}"/>
              </a:ext>
            </a:extLst>
          </p:cNvPr>
          <p:cNvCxnSpPr/>
          <p:nvPr/>
        </p:nvCxnSpPr>
        <p:spPr>
          <a:xfrm rot="5400000">
            <a:off x="4935932" y="3017603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B32E602-6DDB-5F45-BB5B-E5D1BE3FFCF3}"/>
              </a:ext>
            </a:extLst>
          </p:cNvPr>
          <p:cNvSpPr txBox="1"/>
          <p:nvPr/>
        </p:nvSpPr>
        <p:spPr>
          <a:xfrm>
            <a:off x="1764956" y="2304017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+10 nts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1644E6C-7A0B-4D4E-B95E-582880BDB0CF}"/>
              </a:ext>
            </a:extLst>
          </p:cNvPr>
          <p:cNvSpPr txBox="1"/>
          <p:nvPr/>
        </p:nvSpPr>
        <p:spPr>
          <a:xfrm>
            <a:off x="2479336" y="2304017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+10 nts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655AED0-A9EE-054D-8716-D7D25A6EE438}"/>
              </a:ext>
            </a:extLst>
          </p:cNvPr>
          <p:cNvSpPr txBox="1"/>
          <p:nvPr/>
        </p:nvSpPr>
        <p:spPr>
          <a:xfrm>
            <a:off x="0" y="14915"/>
            <a:ext cx="39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15BE992-C573-B946-B3C2-23B318583B74}"/>
              </a:ext>
            </a:extLst>
          </p:cNvPr>
          <p:cNvSpPr/>
          <p:nvPr/>
        </p:nvSpPr>
        <p:spPr>
          <a:xfrm>
            <a:off x="975531" y="2882931"/>
            <a:ext cx="500067" cy="252000"/>
          </a:xfrm>
          <a:prstGeom prst="rect">
            <a:avLst/>
          </a:prstGeom>
          <a:solidFill>
            <a:srgbClr val="61A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174AB8-AC57-4545-9D2C-A870448E2FAC}"/>
              </a:ext>
            </a:extLst>
          </p:cNvPr>
          <p:cNvSpPr txBox="1"/>
          <p:nvPr/>
        </p:nvSpPr>
        <p:spPr>
          <a:xfrm>
            <a:off x="975147" y="2876193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GFP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205FCA9-E6EB-2C46-A92D-D062C5379F08}"/>
              </a:ext>
            </a:extLst>
          </p:cNvPr>
          <p:cNvSpPr txBox="1"/>
          <p:nvPr/>
        </p:nvSpPr>
        <p:spPr>
          <a:xfrm>
            <a:off x="5954629" y="-35764"/>
            <a:ext cx="39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A24847-A454-1549-9705-D949C36EFE80}"/>
              </a:ext>
            </a:extLst>
          </p:cNvPr>
          <p:cNvSpPr/>
          <p:nvPr/>
        </p:nvSpPr>
        <p:spPr>
          <a:xfrm>
            <a:off x="7795629" y="85377"/>
            <a:ext cx="11113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Anti - GFP blot</a:t>
            </a:r>
          </a:p>
        </p:txBody>
      </p:sp>
      <p:pic>
        <p:nvPicPr>
          <p:cNvPr id="110" name="Picture 15">
            <a:extLst>
              <a:ext uri="{FF2B5EF4-FFF2-40B4-BE49-F238E27FC236}">
                <a16:creationId xmlns:a16="http://schemas.microsoft.com/office/drawing/2014/main" id="{C44370FD-6E4A-1646-B0AF-0E66078AB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" contrast="20000"/>
                    </a14:imgEffect>
                  </a14:imgLayer>
                </a14:imgProps>
              </a:ext>
            </a:extLst>
          </a:blip>
          <a:srcRect l="8014" t="16183" r="19765" b="44515"/>
          <a:stretch>
            <a:fillRect/>
          </a:stretch>
        </p:blipFill>
        <p:spPr bwMode="auto">
          <a:xfrm>
            <a:off x="6639677" y="4432395"/>
            <a:ext cx="3564000" cy="97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F3FC8956-1B69-4C45-AAD3-B6D509A8D1EA}"/>
              </a:ext>
            </a:extLst>
          </p:cNvPr>
          <p:cNvSpPr/>
          <p:nvPr/>
        </p:nvSpPr>
        <p:spPr>
          <a:xfrm>
            <a:off x="7898845" y="4010264"/>
            <a:ext cx="1034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Anti - Ha blot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5F4F95-5E77-4E40-8B47-6B80F8DB28AE}"/>
              </a:ext>
            </a:extLst>
          </p:cNvPr>
          <p:cNvSpPr txBox="1"/>
          <p:nvPr/>
        </p:nvSpPr>
        <p:spPr>
          <a:xfrm>
            <a:off x="6084741" y="4397287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150kDa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0716151-2D25-C34E-B96E-14CCC50AF3CA}"/>
              </a:ext>
            </a:extLst>
          </p:cNvPr>
          <p:cNvSpPr txBox="1"/>
          <p:nvPr/>
        </p:nvSpPr>
        <p:spPr>
          <a:xfrm>
            <a:off x="6084741" y="4603305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100kDa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EE2CE01-2F96-324F-B087-8D4D98943378}"/>
              </a:ext>
            </a:extLst>
          </p:cNvPr>
          <p:cNvSpPr txBox="1"/>
          <p:nvPr/>
        </p:nvSpPr>
        <p:spPr>
          <a:xfrm>
            <a:off x="6120741" y="4777625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75kDa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41EBB7-8D4F-7549-A91A-DAC2C8C42579}"/>
              </a:ext>
            </a:extLst>
          </p:cNvPr>
          <p:cNvSpPr txBox="1"/>
          <p:nvPr/>
        </p:nvSpPr>
        <p:spPr>
          <a:xfrm>
            <a:off x="6120741" y="5167189"/>
            <a:ext cx="2523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Calibri" panose="020F0502020204030204" pitchFamily="34" charset="0"/>
                <a:cs typeface="Calibri" panose="020F0502020204030204" pitchFamily="34" charset="0"/>
              </a:rPr>
              <a:t>  50kDa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E6F71BB-3528-FB4C-BE1B-556245C1FDAB}"/>
              </a:ext>
            </a:extLst>
          </p:cNvPr>
          <p:cNvCxnSpPr/>
          <p:nvPr/>
        </p:nvCxnSpPr>
        <p:spPr>
          <a:xfrm flipH="1">
            <a:off x="10203102" y="2109240"/>
            <a:ext cx="197923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2B27997-C3AF-494B-9789-D4924746B467}"/>
              </a:ext>
            </a:extLst>
          </p:cNvPr>
          <p:cNvCxnSpPr/>
          <p:nvPr/>
        </p:nvCxnSpPr>
        <p:spPr>
          <a:xfrm flipH="1">
            <a:off x="10203102" y="2829392"/>
            <a:ext cx="197923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4F24DC4-30D3-D847-890E-26617F5308D4}"/>
              </a:ext>
            </a:extLst>
          </p:cNvPr>
          <p:cNvCxnSpPr/>
          <p:nvPr/>
        </p:nvCxnSpPr>
        <p:spPr>
          <a:xfrm flipH="1">
            <a:off x="10203102" y="3189080"/>
            <a:ext cx="197923" cy="0"/>
          </a:xfrm>
          <a:prstGeom prst="straightConnector1">
            <a:avLst/>
          </a:prstGeom>
          <a:ln w="12700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1F94118-E848-634B-A6AD-1B7CB81110C0}"/>
              </a:ext>
            </a:extLst>
          </p:cNvPr>
          <p:cNvSpPr txBox="1"/>
          <p:nvPr/>
        </p:nvSpPr>
        <p:spPr>
          <a:xfrm>
            <a:off x="10365046" y="3058998"/>
            <a:ext cx="2375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Termination product (g6) - 36.9kDa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56B09F-B88D-284D-ADAA-3A41A3B9C5C5}"/>
              </a:ext>
            </a:extLst>
          </p:cNvPr>
          <p:cNvSpPr txBox="1"/>
          <p:nvPr/>
        </p:nvSpPr>
        <p:spPr>
          <a:xfrm>
            <a:off x="10365048" y="2698998"/>
            <a:ext cx="208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Recode product g6_7 - 52.4 kDa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B87B88A-91B7-F443-988C-18AF545B53A9}"/>
              </a:ext>
            </a:extLst>
          </p:cNvPr>
          <p:cNvSpPr txBox="1"/>
          <p:nvPr/>
        </p:nvSpPr>
        <p:spPr>
          <a:xfrm>
            <a:off x="10365048" y="1978998"/>
            <a:ext cx="242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Recode product g6_7_8 - 113.2 kDa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FC0703C-625A-4744-B0F2-B8E22DE60195}"/>
              </a:ext>
            </a:extLst>
          </p:cNvPr>
          <p:cNvCxnSpPr/>
          <p:nvPr/>
        </p:nvCxnSpPr>
        <p:spPr>
          <a:xfrm flipH="1">
            <a:off x="10203102" y="4629520"/>
            <a:ext cx="197923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D979174-1BBE-6645-9AB0-66100D6468E7}"/>
              </a:ext>
            </a:extLst>
          </p:cNvPr>
          <p:cNvSpPr txBox="1"/>
          <p:nvPr/>
        </p:nvSpPr>
        <p:spPr>
          <a:xfrm>
            <a:off x="10365047" y="4498998"/>
            <a:ext cx="2641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Recode product g6-7-8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CDC30E7-232A-8B42-B2C6-CBE1A437C229}"/>
              </a:ext>
            </a:extLst>
          </p:cNvPr>
          <p:cNvSpPr/>
          <p:nvPr/>
        </p:nvSpPr>
        <p:spPr>
          <a:xfrm>
            <a:off x="1469513" y="491300"/>
            <a:ext cx="500067" cy="2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4056FF-4918-904C-B59E-998371C9EF0A}"/>
              </a:ext>
            </a:extLst>
          </p:cNvPr>
          <p:cNvSpPr/>
          <p:nvPr/>
        </p:nvSpPr>
        <p:spPr>
          <a:xfrm>
            <a:off x="965841" y="491300"/>
            <a:ext cx="500067" cy="252000"/>
          </a:xfrm>
          <a:prstGeom prst="rect">
            <a:avLst/>
          </a:prstGeom>
          <a:solidFill>
            <a:srgbClr val="61A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8D781A6-11B7-1541-803C-F50E929C1A98}"/>
              </a:ext>
            </a:extLst>
          </p:cNvPr>
          <p:cNvSpPr txBox="1"/>
          <p:nvPr/>
        </p:nvSpPr>
        <p:spPr>
          <a:xfrm>
            <a:off x="965457" y="484562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GFP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2D97BC6-EEBD-8043-AE22-D19D1C2248D5}"/>
              </a:ext>
            </a:extLst>
          </p:cNvPr>
          <p:cNvSpPr txBox="1"/>
          <p:nvPr/>
        </p:nvSpPr>
        <p:spPr>
          <a:xfrm>
            <a:off x="1551211" y="467838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g6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CB44CB0-DC4E-7148-870E-D72E235C7218}"/>
              </a:ext>
            </a:extLst>
          </p:cNvPr>
          <p:cNvSpPr/>
          <p:nvPr/>
        </p:nvSpPr>
        <p:spPr>
          <a:xfrm>
            <a:off x="1479203" y="1543663"/>
            <a:ext cx="500067" cy="2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7DE8365-60EA-9044-A3C0-0C50E46911D9}"/>
              </a:ext>
            </a:extLst>
          </p:cNvPr>
          <p:cNvSpPr txBox="1"/>
          <p:nvPr/>
        </p:nvSpPr>
        <p:spPr>
          <a:xfrm>
            <a:off x="1479204" y="1787065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288bp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0E863C-0ED5-054B-920B-1ECC3C8A5AE1}"/>
              </a:ext>
            </a:extLst>
          </p:cNvPr>
          <p:cNvSpPr txBox="1"/>
          <p:nvPr/>
        </p:nvSpPr>
        <p:spPr>
          <a:xfrm>
            <a:off x="2127275" y="1787065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303bp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ABDF252-77A3-DC45-B43E-105DDE58CE88}"/>
              </a:ext>
            </a:extLst>
          </p:cNvPr>
          <p:cNvSpPr/>
          <p:nvPr/>
        </p:nvSpPr>
        <p:spPr>
          <a:xfrm>
            <a:off x="2122145" y="1543663"/>
            <a:ext cx="571504" cy="2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5728FFE-178F-9A43-8604-56430BB54BD7}"/>
              </a:ext>
            </a:extLst>
          </p:cNvPr>
          <p:cNvSpPr txBox="1"/>
          <p:nvPr/>
        </p:nvSpPr>
        <p:spPr>
          <a:xfrm>
            <a:off x="1550641" y="1536925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g6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49460B-0074-B842-8624-3E4E6E9615A0}"/>
              </a:ext>
            </a:extLst>
          </p:cNvPr>
          <p:cNvSpPr txBox="1"/>
          <p:nvPr/>
        </p:nvSpPr>
        <p:spPr>
          <a:xfrm>
            <a:off x="2246212" y="1536254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g7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B1180C1A-1CCF-F84E-855D-DD4325985E7C}"/>
              </a:ext>
            </a:extLst>
          </p:cNvPr>
          <p:cNvSpPr/>
          <p:nvPr/>
        </p:nvSpPr>
        <p:spPr>
          <a:xfrm>
            <a:off x="1945949" y="1239399"/>
            <a:ext cx="190500" cy="225425"/>
          </a:xfrm>
          <a:custGeom>
            <a:avLst/>
            <a:gdLst>
              <a:gd name="connsiteX0" fmla="*/ 0 w 190500"/>
              <a:gd name="connsiteY0" fmla="*/ 225425 h 225425"/>
              <a:gd name="connsiteX1" fmla="*/ 85725 w 190500"/>
              <a:gd name="connsiteY1" fmla="*/ 6350 h 225425"/>
              <a:gd name="connsiteX2" fmla="*/ 190500 w 190500"/>
              <a:gd name="connsiteY2" fmla="*/ 187325 h 225425"/>
              <a:gd name="connsiteX3" fmla="*/ 190500 w 190500"/>
              <a:gd name="connsiteY3" fmla="*/ 187325 h 22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225425">
                <a:moveTo>
                  <a:pt x="0" y="225425"/>
                </a:moveTo>
                <a:cubicBezTo>
                  <a:pt x="26987" y="119062"/>
                  <a:pt x="53975" y="12700"/>
                  <a:pt x="85725" y="6350"/>
                </a:cubicBezTo>
                <a:cubicBezTo>
                  <a:pt x="117475" y="0"/>
                  <a:pt x="190500" y="187325"/>
                  <a:pt x="190500" y="187325"/>
                </a:cubicBezTo>
                <a:lnTo>
                  <a:pt x="190500" y="187325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BEC27D7-B364-2246-9C5C-BB870272E691}"/>
              </a:ext>
            </a:extLst>
          </p:cNvPr>
          <p:cNvSpPr txBox="1"/>
          <p:nvPr/>
        </p:nvSpPr>
        <p:spPr>
          <a:xfrm>
            <a:off x="1764956" y="964749"/>
            <a:ext cx="928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alibri" panose="020F0502020204030204" pitchFamily="34" charset="0"/>
                <a:cs typeface="Calibri" panose="020F0502020204030204" pitchFamily="34" charset="0"/>
              </a:rPr>
              <a:t>+10 nts</a:t>
            </a:r>
            <a:endParaRPr lang="en-IE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50347C6-0CB6-4345-BDC4-557705E03228}"/>
              </a:ext>
            </a:extLst>
          </p:cNvPr>
          <p:cNvSpPr/>
          <p:nvPr/>
        </p:nvSpPr>
        <p:spPr>
          <a:xfrm>
            <a:off x="975531" y="1543663"/>
            <a:ext cx="500067" cy="252000"/>
          </a:xfrm>
          <a:prstGeom prst="rect">
            <a:avLst/>
          </a:prstGeom>
          <a:solidFill>
            <a:srgbClr val="61A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DAB4910-FF63-0143-91F3-7776B2098FDF}"/>
              </a:ext>
            </a:extLst>
          </p:cNvPr>
          <p:cNvSpPr txBox="1"/>
          <p:nvPr/>
        </p:nvSpPr>
        <p:spPr>
          <a:xfrm>
            <a:off x="975147" y="1536925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GFP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8EDFCD-1835-2C4C-8958-06D999AFCC2A}"/>
              </a:ext>
            </a:extLst>
          </p:cNvPr>
          <p:cNvSpPr txBox="1"/>
          <p:nvPr/>
        </p:nvSpPr>
        <p:spPr>
          <a:xfrm>
            <a:off x="1479203" y="706945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288bp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9AC8C2-9151-A74D-8060-511C2AFBD9EE}"/>
              </a:ext>
            </a:extLst>
          </p:cNvPr>
          <p:cNvSpPr txBox="1"/>
          <p:nvPr/>
        </p:nvSpPr>
        <p:spPr>
          <a:xfrm>
            <a:off x="651531" y="484461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g6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1C2CB4E-CA40-E540-B2C5-5E81E9D99E42}"/>
              </a:ext>
            </a:extLst>
          </p:cNvPr>
          <p:cNvSpPr txBox="1"/>
          <p:nvPr/>
        </p:nvSpPr>
        <p:spPr>
          <a:xfrm>
            <a:off x="507531" y="1540813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g6/7</a:t>
            </a:r>
            <a:endParaRPr lang="en-IE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18FFCCF-B39A-D74D-A8E6-E895F4342010}"/>
              </a:ext>
            </a:extLst>
          </p:cNvPr>
          <p:cNvCxnSpPr/>
          <p:nvPr/>
        </p:nvCxnSpPr>
        <p:spPr>
          <a:xfrm rot="5400000">
            <a:off x="1947530" y="628461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49296E6-6215-3641-9474-D95403AA6EBB}"/>
              </a:ext>
            </a:extLst>
          </p:cNvPr>
          <p:cNvCxnSpPr/>
          <p:nvPr/>
        </p:nvCxnSpPr>
        <p:spPr>
          <a:xfrm rot="5400000">
            <a:off x="2705272" y="1694341"/>
            <a:ext cx="28575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B50393A-07AD-DD40-A4D1-9FB8719D554A}"/>
              </a:ext>
            </a:extLst>
          </p:cNvPr>
          <p:cNvSpPr txBox="1"/>
          <p:nvPr/>
        </p:nvSpPr>
        <p:spPr>
          <a:xfrm>
            <a:off x="5062352" y="2883690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113.2 kDa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F23DE5A-F9F0-8845-B896-D6D391ECD9A2}"/>
              </a:ext>
            </a:extLst>
          </p:cNvPr>
          <p:cNvSpPr txBox="1"/>
          <p:nvPr/>
        </p:nvSpPr>
        <p:spPr>
          <a:xfrm>
            <a:off x="2824974" y="1546486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52.4 kDa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B77D0CD-8575-2E4A-A0CC-46A103407580}"/>
              </a:ext>
            </a:extLst>
          </p:cNvPr>
          <p:cNvSpPr txBox="1"/>
          <p:nvPr/>
        </p:nvSpPr>
        <p:spPr>
          <a:xfrm>
            <a:off x="2078164" y="497659"/>
            <a:ext cx="928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39.6 kDa</a:t>
            </a:r>
            <a:endParaRPr lang="en-IE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6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9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8793</TotalTime>
  <Words>102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1_Office Theme</vt:lpstr>
      <vt:lpstr>PowerPoint Presentation</vt:lpstr>
    </vt:vector>
  </TitlesOfParts>
  <Company>University College Cork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Sinéad O' L</dc:creator>
  <cp:lastModifiedBy>Microsoft Office User</cp:lastModifiedBy>
  <cp:revision>19</cp:revision>
  <dcterms:created xsi:type="dcterms:W3CDTF">2022-05-05T20:20:19Z</dcterms:created>
  <dcterms:modified xsi:type="dcterms:W3CDTF">2022-11-01T22:56:29Z</dcterms:modified>
</cp:coreProperties>
</file>