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7" r:id="rId3"/>
  </p:sldIdLst>
  <p:sldSz cx="6400800" cy="2743200"/>
  <p:notesSz cx="6858000" cy="9144000"/>
  <p:defaultTextStyle>
    <a:defPPr>
      <a:defRPr lang="en-US"/>
    </a:defPPr>
    <a:lvl1pPr marL="0" algn="l" defTabSz="321010" rtl="0" eaLnBrk="1" latinLnBrk="0" hangingPunct="1">
      <a:defRPr sz="632" kern="1200">
        <a:solidFill>
          <a:schemeClr val="tx1"/>
        </a:solidFill>
        <a:latin typeface="+mn-lt"/>
        <a:ea typeface="+mn-ea"/>
        <a:cs typeface="+mn-cs"/>
      </a:defRPr>
    </a:lvl1pPr>
    <a:lvl2pPr marL="160505" algn="l" defTabSz="321010" rtl="0" eaLnBrk="1" latinLnBrk="0" hangingPunct="1">
      <a:defRPr sz="632" kern="1200">
        <a:solidFill>
          <a:schemeClr val="tx1"/>
        </a:solidFill>
        <a:latin typeface="+mn-lt"/>
        <a:ea typeface="+mn-ea"/>
        <a:cs typeface="+mn-cs"/>
      </a:defRPr>
    </a:lvl2pPr>
    <a:lvl3pPr marL="321010" algn="l" defTabSz="321010" rtl="0" eaLnBrk="1" latinLnBrk="0" hangingPunct="1">
      <a:defRPr sz="632" kern="1200">
        <a:solidFill>
          <a:schemeClr val="tx1"/>
        </a:solidFill>
        <a:latin typeface="+mn-lt"/>
        <a:ea typeface="+mn-ea"/>
        <a:cs typeface="+mn-cs"/>
      </a:defRPr>
    </a:lvl3pPr>
    <a:lvl4pPr marL="481515" algn="l" defTabSz="321010" rtl="0" eaLnBrk="1" latinLnBrk="0" hangingPunct="1">
      <a:defRPr sz="632" kern="1200">
        <a:solidFill>
          <a:schemeClr val="tx1"/>
        </a:solidFill>
        <a:latin typeface="+mn-lt"/>
        <a:ea typeface="+mn-ea"/>
        <a:cs typeface="+mn-cs"/>
      </a:defRPr>
    </a:lvl4pPr>
    <a:lvl5pPr marL="642020" algn="l" defTabSz="321010" rtl="0" eaLnBrk="1" latinLnBrk="0" hangingPunct="1">
      <a:defRPr sz="632" kern="1200">
        <a:solidFill>
          <a:schemeClr val="tx1"/>
        </a:solidFill>
        <a:latin typeface="+mn-lt"/>
        <a:ea typeface="+mn-ea"/>
        <a:cs typeface="+mn-cs"/>
      </a:defRPr>
    </a:lvl5pPr>
    <a:lvl6pPr marL="802525" algn="l" defTabSz="321010" rtl="0" eaLnBrk="1" latinLnBrk="0" hangingPunct="1">
      <a:defRPr sz="632" kern="1200">
        <a:solidFill>
          <a:schemeClr val="tx1"/>
        </a:solidFill>
        <a:latin typeface="+mn-lt"/>
        <a:ea typeface="+mn-ea"/>
        <a:cs typeface="+mn-cs"/>
      </a:defRPr>
    </a:lvl6pPr>
    <a:lvl7pPr marL="963031" algn="l" defTabSz="321010" rtl="0" eaLnBrk="1" latinLnBrk="0" hangingPunct="1">
      <a:defRPr sz="632" kern="1200">
        <a:solidFill>
          <a:schemeClr val="tx1"/>
        </a:solidFill>
        <a:latin typeface="+mn-lt"/>
        <a:ea typeface="+mn-ea"/>
        <a:cs typeface="+mn-cs"/>
      </a:defRPr>
    </a:lvl7pPr>
    <a:lvl8pPr marL="1123536" algn="l" defTabSz="321010" rtl="0" eaLnBrk="1" latinLnBrk="0" hangingPunct="1">
      <a:defRPr sz="632" kern="1200">
        <a:solidFill>
          <a:schemeClr val="tx1"/>
        </a:solidFill>
        <a:latin typeface="+mn-lt"/>
        <a:ea typeface="+mn-ea"/>
        <a:cs typeface="+mn-cs"/>
      </a:defRPr>
    </a:lvl8pPr>
    <a:lvl9pPr marL="1284040" algn="l" defTabSz="321010" rtl="0" eaLnBrk="1" latinLnBrk="0" hangingPunct="1">
      <a:defRPr sz="63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4697" autoAdjust="0"/>
  </p:normalViewPr>
  <p:slideViewPr>
    <p:cSldViewPr snapToGrid="0">
      <p:cViewPr>
        <p:scale>
          <a:sx n="150" d="100"/>
          <a:sy n="150" d="100"/>
        </p:scale>
        <p:origin x="1792" y="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9D146-947A-4640-AB28-9C382723D282}" type="datetimeFigureOut">
              <a:rPr lang="en-IE" smtClean="0"/>
              <a:t>02/11/2022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1143000"/>
            <a:ext cx="7200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D9912-7266-4F11-8A05-521322747C2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367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21010" rtl="0" eaLnBrk="1" latinLnBrk="0" hangingPunct="1">
      <a:defRPr sz="422" kern="1200">
        <a:solidFill>
          <a:schemeClr val="tx1"/>
        </a:solidFill>
        <a:latin typeface="+mn-lt"/>
        <a:ea typeface="+mn-ea"/>
        <a:cs typeface="+mn-cs"/>
      </a:defRPr>
    </a:lvl1pPr>
    <a:lvl2pPr marL="160505" algn="l" defTabSz="321010" rtl="0" eaLnBrk="1" latinLnBrk="0" hangingPunct="1">
      <a:defRPr sz="422" kern="1200">
        <a:solidFill>
          <a:schemeClr val="tx1"/>
        </a:solidFill>
        <a:latin typeface="+mn-lt"/>
        <a:ea typeface="+mn-ea"/>
        <a:cs typeface="+mn-cs"/>
      </a:defRPr>
    </a:lvl2pPr>
    <a:lvl3pPr marL="321010" algn="l" defTabSz="321010" rtl="0" eaLnBrk="1" latinLnBrk="0" hangingPunct="1">
      <a:defRPr sz="422" kern="1200">
        <a:solidFill>
          <a:schemeClr val="tx1"/>
        </a:solidFill>
        <a:latin typeface="+mn-lt"/>
        <a:ea typeface="+mn-ea"/>
        <a:cs typeface="+mn-cs"/>
      </a:defRPr>
    </a:lvl3pPr>
    <a:lvl4pPr marL="481515" algn="l" defTabSz="321010" rtl="0" eaLnBrk="1" latinLnBrk="0" hangingPunct="1">
      <a:defRPr sz="422" kern="1200">
        <a:solidFill>
          <a:schemeClr val="tx1"/>
        </a:solidFill>
        <a:latin typeface="+mn-lt"/>
        <a:ea typeface="+mn-ea"/>
        <a:cs typeface="+mn-cs"/>
      </a:defRPr>
    </a:lvl4pPr>
    <a:lvl5pPr marL="642020" algn="l" defTabSz="321010" rtl="0" eaLnBrk="1" latinLnBrk="0" hangingPunct="1">
      <a:defRPr sz="422" kern="1200">
        <a:solidFill>
          <a:schemeClr val="tx1"/>
        </a:solidFill>
        <a:latin typeface="+mn-lt"/>
        <a:ea typeface="+mn-ea"/>
        <a:cs typeface="+mn-cs"/>
      </a:defRPr>
    </a:lvl5pPr>
    <a:lvl6pPr marL="802525" algn="l" defTabSz="321010" rtl="0" eaLnBrk="1" latinLnBrk="0" hangingPunct="1">
      <a:defRPr sz="422" kern="1200">
        <a:solidFill>
          <a:schemeClr val="tx1"/>
        </a:solidFill>
        <a:latin typeface="+mn-lt"/>
        <a:ea typeface="+mn-ea"/>
        <a:cs typeface="+mn-cs"/>
      </a:defRPr>
    </a:lvl6pPr>
    <a:lvl7pPr marL="963031" algn="l" defTabSz="321010" rtl="0" eaLnBrk="1" latinLnBrk="0" hangingPunct="1">
      <a:defRPr sz="422" kern="1200">
        <a:solidFill>
          <a:schemeClr val="tx1"/>
        </a:solidFill>
        <a:latin typeface="+mn-lt"/>
        <a:ea typeface="+mn-ea"/>
        <a:cs typeface="+mn-cs"/>
      </a:defRPr>
    </a:lvl7pPr>
    <a:lvl8pPr marL="1123536" algn="l" defTabSz="321010" rtl="0" eaLnBrk="1" latinLnBrk="0" hangingPunct="1">
      <a:defRPr sz="422" kern="1200">
        <a:solidFill>
          <a:schemeClr val="tx1"/>
        </a:solidFill>
        <a:latin typeface="+mn-lt"/>
        <a:ea typeface="+mn-ea"/>
        <a:cs typeface="+mn-cs"/>
      </a:defRPr>
    </a:lvl8pPr>
    <a:lvl9pPr marL="1284040" algn="l" defTabSz="321010" rtl="0" eaLnBrk="1" latinLnBrk="0" hangingPunct="1">
      <a:defRPr sz="42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71450" y="1143000"/>
            <a:ext cx="7200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0DC2B-CD3D-4531-9483-D486A343BD7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78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448946"/>
            <a:ext cx="4800600" cy="955040"/>
          </a:xfrm>
        </p:spPr>
        <p:txBody>
          <a:bodyPr anchor="b"/>
          <a:lstStyle>
            <a:lvl1pPr algn="ctr">
              <a:defRPr sz="196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440816"/>
            <a:ext cx="4800600" cy="662305"/>
          </a:xfrm>
        </p:spPr>
        <p:txBody>
          <a:bodyPr/>
          <a:lstStyle>
            <a:lvl1pPr marL="0" indent="0" algn="ctr">
              <a:buNone/>
              <a:defRPr sz="7840"/>
            </a:lvl1pPr>
            <a:lvl2pPr marL="1493497" indent="0" algn="ctr">
              <a:buNone/>
              <a:defRPr sz="6535"/>
            </a:lvl2pPr>
            <a:lvl3pPr marL="2986995" indent="0" algn="ctr">
              <a:buNone/>
              <a:defRPr sz="5880"/>
            </a:lvl3pPr>
            <a:lvl4pPr marL="4480490" indent="0" algn="ctr">
              <a:buNone/>
              <a:defRPr sz="5226"/>
            </a:lvl4pPr>
            <a:lvl5pPr marL="5973987" indent="0" algn="ctr">
              <a:buNone/>
              <a:defRPr sz="5226"/>
            </a:lvl5pPr>
            <a:lvl6pPr marL="7467485" indent="0" algn="ctr">
              <a:buNone/>
              <a:defRPr sz="5226"/>
            </a:lvl6pPr>
            <a:lvl7pPr marL="8960980" indent="0" algn="ctr">
              <a:buNone/>
              <a:defRPr sz="5226"/>
            </a:lvl7pPr>
            <a:lvl8pPr marL="10454476" indent="0" algn="ctr">
              <a:buNone/>
              <a:defRPr sz="5226"/>
            </a:lvl8pPr>
            <a:lvl9pPr marL="11947973" indent="0" algn="ctr">
              <a:buNone/>
              <a:defRPr sz="5226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A582-90CC-4FCC-844F-FB93A505CA4F}" type="datetimeFigureOut">
              <a:rPr lang="en-IE" smtClean="0"/>
              <a:t>02/11/2022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334E-D01A-4F0C-9F6F-432B5CE61D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894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A582-90CC-4FCC-844F-FB93A505CA4F}" type="datetimeFigureOut">
              <a:rPr lang="en-IE" smtClean="0"/>
              <a:t>02/11/2022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334E-D01A-4F0C-9F6F-432B5CE61D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249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4" y="146051"/>
            <a:ext cx="1380173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7" y="146051"/>
            <a:ext cx="4060508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A582-90CC-4FCC-844F-FB93A505CA4F}" type="datetimeFigureOut">
              <a:rPr lang="en-IE" smtClean="0"/>
              <a:t>02/11/2022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334E-D01A-4F0C-9F6F-432B5CE61D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9239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852172"/>
            <a:ext cx="5440680" cy="5880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1554480"/>
            <a:ext cx="448056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93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86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80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73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467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960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454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94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AA51-5856-469A-9974-9AE0EF55A6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11/2/22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E92-7ECF-4AAD-97AA-2E32D8ED227B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081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AA51-5856-469A-9974-9AE0EF55A6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11/2/22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E92-7ECF-4AAD-97AA-2E32D8ED227B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713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20" y="1762760"/>
            <a:ext cx="5440680" cy="544830"/>
          </a:xfrm>
        </p:spPr>
        <p:txBody>
          <a:bodyPr anchor="t"/>
          <a:lstStyle>
            <a:lvl1pPr algn="l">
              <a:defRPr sz="13066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20" y="1162687"/>
            <a:ext cx="5440680" cy="600074"/>
          </a:xfrm>
        </p:spPr>
        <p:txBody>
          <a:bodyPr anchor="b"/>
          <a:lstStyle>
            <a:lvl1pPr marL="0" indent="0">
              <a:buNone/>
              <a:defRPr sz="6535">
                <a:solidFill>
                  <a:schemeClr val="tx1">
                    <a:tint val="75000"/>
                  </a:schemeClr>
                </a:solidFill>
              </a:defRPr>
            </a:lvl1pPr>
            <a:lvl2pPr marL="1493497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2pPr>
            <a:lvl3pPr marL="2986995" indent="0">
              <a:buNone/>
              <a:defRPr sz="5226">
                <a:solidFill>
                  <a:schemeClr val="tx1">
                    <a:tint val="75000"/>
                  </a:schemeClr>
                </a:solidFill>
              </a:defRPr>
            </a:lvl3pPr>
            <a:lvl4pPr marL="4480490" indent="0">
              <a:buNone/>
              <a:defRPr sz="4575">
                <a:solidFill>
                  <a:schemeClr val="tx1">
                    <a:tint val="75000"/>
                  </a:schemeClr>
                </a:solidFill>
              </a:defRPr>
            </a:lvl4pPr>
            <a:lvl5pPr marL="5973987" indent="0">
              <a:buNone/>
              <a:defRPr sz="4575">
                <a:solidFill>
                  <a:schemeClr val="tx1">
                    <a:tint val="75000"/>
                  </a:schemeClr>
                </a:solidFill>
              </a:defRPr>
            </a:lvl5pPr>
            <a:lvl6pPr marL="7467485" indent="0">
              <a:buNone/>
              <a:defRPr sz="4575">
                <a:solidFill>
                  <a:schemeClr val="tx1">
                    <a:tint val="75000"/>
                  </a:schemeClr>
                </a:solidFill>
              </a:defRPr>
            </a:lvl6pPr>
            <a:lvl7pPr marL="8960980" indent="0">
              <a:buNone/>
              <a:defRPr sz="4575">
                <a:solidFill>
                  <a:schemeClr val="tx1">
                    <a:tint val="75000"/>
                  </a:schemeClr>
                </a:solidFill>
              </a:defRPr>
            </a:lvl7pPr>
            <a:lvl8pPr marL="10454476" indent="0">
              <a:buNone/>
              <a:defRPr sz="4575">
                <a:solidFill>
                  <a:schemeClr val="tx1">
                    <a:tint val="75000"/>
                  </a:schemeClr>
                </a:solidFill>
              </a:defRPr>
            </a:lvl8pPr>
            <a:lvl9pPr marL="11947973" indent="0">
              <a:buNone/>
              <a:defRPr sz="4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AA51-5856-469A-9974-9AE0EF55A6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11/2/22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E92-7ECF-4AAD-97AA-2E32D8ED227B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808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640082"/>
            <a:ext cx="2827020" cy="1810385"/>
          </a:xfrm>
        </p:spPr>
        <p:txBody>
          <a:bodyPr/>
          <a:lstStyle>
            <a:lvl1pPr>
              <a:defRPr sz="9146"/>
            </a:lvl1pPr>
            <a:lvl2pPr>
              <a:defRPr sz="7840"/>
            </a:lvl2pPr>
            <a:lvl3pPr>
              <a:defRPr sz="6535"/>
            </a:lvl3pPr>
            <a:lvl4pPr>
              <a:defRPr sz="5880"/>
            </a:lvl4pPr>
            <a:lvl5pPr>
              <a:defRPr sz="5880"/>
            </a:lvl5pPr>
            <a:lvl6pPr>
              <a:defRPr sz="5880"/>
            </a:lvl6pPr>
            <a:lvl7pPr>
              <a:defRPr sz="5880"/>
            </a:lvl7pPr>
            <a:lvl8pPr>
              <a:defRPr sz="5880"/>
            </a:lvl8pPr>
            <a:lvl9pPr>
              <a:defRPr sz="58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640082"/>
            <a:ext cx="2827020" cy="1810385"/>
          </a:xfrm>
        </p:spPr>
        <p:txBody>
          <a:bodyPr/>
          <a:lstStyle>
            <a:lvl1pPr>
              <a:defRPr sz="9146"/>
            </a:lvl1pPr>
            <a:lvl2pPr>
              <a:defRPr sz="7840"/>
            </a:lvl2pPr>
            <a:lvl3pPr>
              <a:defRPr sz="6535"/>
            </a:lvl3pPr>
            <a:lvl4pPr>
              <a:defRPr sz="5880"/>
            </a:lvl4pPr>
            <a:lvl5pPr>
              <a:defRPr sz="5880"/>
            </a:lvl5pPr>
            <a:lvl6pPr>
              <a:defRPr sz="5880"/>
            </a:lvl6pPr>
            <a:lvl7pPr>
              <a:defRPr sz="5880"/>
            </a:lvl7pPr>
            <a:lvl8pPr>
              <a:defRPr sz="5880"/>
            </a:lvl8pPr>
            <a:lvl9pPr>
              <a:defRPr sz="58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AA51-5856-469A-9974-9AE0EF55A6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11/2/22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E92-7ECF-4AAD-97AA-2E32D8ED227B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487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3" y="614045"/>
            <a:ext cx="2828131" cy="255905"/>
          </a:xfrm>
        </p:spPr>
        <p:txBody>
          <a:bodyPr anchor="b"/>
          <a:lstStyle>
            <a:lvl1pPr marL="0" indent="0">
              <a:buNone/>
              <a:defRPr sz="7840" b="1"/>
            </a:lvl1pPr>
            <a:lvl2pPr marL="1493497" indent="0">
              <a:buNone/>
              <a:defRPr sz="6535" b="1"/>
            </a:lvl2pPr>
            <a:lvl3pPr marL="2986995" indent="0">
              <a:buNone/>
              <a:defRPr sz="5880" b="1"/>
            </a:lvl3pPr>
            <a:lvl4pPr marL="4480490" indent="0">
              <a:buNone/>
              <a:defRPr sz="5226" b="1"/>
            </a:lvl4pPr>
            <a:lvl5pPr marL="5973987" indent="0">
              <a:buNone/>
              <a:defRPr sz="5226" b="1"/>
            </a:lvl5pPr>
            <a:lvl6pPr marL="7467485" indent="0">
              <a:buNone/>
              <a:defRPr sz="5226" b="1"/>
            </a:lvl6pPr>
            <a:lvl7pPr marL="8960980" indent="0">
              <a:buNone/>
              <a:defRPr sz="5226" b="1"/>
            </a:lvl7pPr>
            <a:lvl8pPr marL="10454476" indent="0">
              <a:buNone/>
              <a:defRPr sz="5226" b="1"/>
            </a:lvl8pPr>
            <a:lvl9pPr marL="11947973" indent="0">
              <a:buNone/>
              <a:defRPr sz="522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3" y="869950"/>
            <a:ext cx="2828131" cy="1580516"/>
          </a:xfrm>
        </p:spPr>
        <p:txBody>
          <a:bodyPr/>
          <a:lstStyle>
            <a:lvl1pPr>
              <a:defRPr sz="7840"/>
            </a:lvl1pPr>
            <a:lvl2pPr>
              <a:defRPr sz="6535"/>
            </a:lvl2pPr>
            <a:lvl3pPr>
              <a:defRPr sz="5880"/>
            </a:lvl3pPr>
            <a:lvl4pPr>
              <a:defRPr sz="5226"/>
            </a:lvl4pPr>
            <a:lvl5pPr>
              <a:defRPr sz="5226"/>
            </a:lvl5pPr>
            <a:lvl6pPr>
              <a:defRPr sz="5226"/>
            </a:lvl6pPr>
            <a:lvl7pPr>
              <a:defRPr sz="5226"/>
            </a:lvl7pPr>
            <a:lvl8pPr>
              <a:defRPr sz="5226"/>
            </a:lvl8pPr>
            <a:lvl9pPr>
              <a:defRPr sz="52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20" y="614045"/>
            <a:ext cx="2829243" cy="255905"/>
          </a:xfrm>
        </p:spPr>
        <p:txBody>
          <a:bodyPr anchor="b"/>
          <a:lstStyle>
            <a:lvl1pPr marL="0" indent="0">
              <a:buNone/>
              <a:defRPr sz="7840" b="1"/>
            </a:lvl1pPr>
            <a:lvl2pPr marL="1493497" indent="0">
              <a:buNone/>
              <a:defRPr sz="6535" b="1"/>
            </a:lvl2pPr>
            <a:lvl3pPr marL="2986995" indent="0">
              <a:buNone/>
              <a:defRPr sz="5880" b="1"/>
            </a:lvl3pPr>
            <a:lvl4pPr marL="4480490" indent="0">
              <a:buNone/>
              <a:defRPr sz="5226" b="1"/>
            </a:lvl4pPr>
            <a:lvl5pPr marL="5973987" indent="0">
              <a:buNone/>
              <a:defRPr sz="5226" b="1"/>
            </a:lvl5pPr>
            <a:lvl6pPr marL="7467485" indent="0">
              <a:buNone/>
              <a:defRPr sz="5226" b="1"/>
            </a:lvl6pPr>
            <a:lvl7pPr marL="8960980" indent="0">
              <a:buNone/>
              <a:defRPr sz="5226" b="1"/>
            </a:lvl7pPr>
            <a:lvl8pPr marL="10454476" indent="0">
              <a:buNone/>
              <a:defRPr sz="5226" b="1"/>
            </a:lvl8pPr>
            <a:lvl9pPr marL="11947973" indent="0">
              <a:buNone/>
              <a:defRPr sz="522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20" y="869950"/>
            <a:ext cx="2829243" cy="1580516"/>
          </a:xfrm>
        </p:spPr>
        <p:txBody>
          <a:bodyPr/>
          <a:lstStyle>
            <a:lvl1pPr>
              <a:defRPr sz="7840"/>
            </a:lvl1pPr>
            <a:lvl2pPr>
              <a:defRPr sz="6535"/>
            </a:lvl2pPr>
            <a:lvl3pPr>
              <a:defRPr sz="5880"/>
            </a:lvl3pPr>
            <a:lvl4pPr>
              <a:defRPr sz="5226"/>
            </a:lvl4pPr>
            <a:lvl5pPr>
              <a:defRPr sz="5226"/>
            </a:lvl5pPr>
            <a:lvl6pPr>
              <a:defRPr sz="5226"/>
            </a:lvl6pPr>
            <a:lvl7pPr>
              <a:defRPr sz="5226"/>
            </a:lvl7pPr>
            <a:lvl8pPr>
              <a:defRPr sz="5226"/>
            </a:lvl8pPr>
            <a:lvl9pPr>
              <a:defRPr sz="52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AA51-5856-469A-9974-9AE0EF55A6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11/2/22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E92-7ECF-4AAD-97AA-2E32D8ED227B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895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AA51-5856-469A-9974-9AE0EF55A6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11/2/22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E92-7ECF-4AAD-97AA-2E32D8ED227B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3596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AA51-5856-469A-9974-9AE0EF55A6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11/2/22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E92-7ECF-4AAD-97AA-2E32D8ED227B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1531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3" y="109220"/>
            <a:ext cx="2105820" cy="464820"/>
          </a:xfrm>
        </p:spPr>
        <p:txBody>
          <a:bodyPr anchor="b"/>
          <a:lstStyle>
            <a:lvl1pPr algn="l">
              <a:defRPr sz="6535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7" y="109221"/>
            <a:ext cx="3578226" cy="2341246"/>
          </a:xfrm>
        </p:spPr>
        <p:txBody>
          <a:bodyPr/>
          <a:lstStyle>
            <a:lvl1pPr>
              <a:defRPr sz="10455"/>
            </a:lvl1pPr>
            <a:lvl2pPr>
              <a:defRPr sz="9146"/>
            </a:lvl2pPr>
            <a:lvl3pPr>
              <a:defRPr sz="7840"/>
            </a:lvl3pPr>
            <a:lvl4pPr>
              <a:defRPr sz="6535"/>
            </a:lvl4pPr>
            <a:lvl5pPr>
              <a:defRPr sz="6535"/>
            </a:lvl5pPr>
            <a:lvl6pPr>
              <a:defRPr sz="6535"/>
            </a:lvl6pPr>
            <a:lvl7pPr>
              <a:defRPr sz="6535"/>
            </a:lvl7pPr>
            <a:lvl8pPr>
              <a:defRPr sz="6535"/>
            </a:lvl8pPr>
            <a:lvl9pPr>
              <a:defRPr sz="65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3" y="574041"/>
            <a:ext cx="2105820" cy="1876426"/>
          </a:xfrm>
        </p:spPr>
        <p:txBody>
          <a:bodyPr/>
          <a:lstStyle>
            <a:lvl1pPr marL="0" indent="0">
              <a:buNone/>
              <a:defRPr sz="4575"/>
            </a:lvl1pPr>
            <a:lvl2pPr marL="1493497" indent="0">
              <a:buNone/>
              <a:defRPr sz="3920"/>
            </a:lvl2pPr>
            <a:lvl3pPr marL="2986995" indent="0">
              <a:buNone/>
              <a:defRPr sz="3266"/>
            </a:lvl3pPr>
            <a:lvl4pPr marL="4480490" indent="0">
              <a:buNone/>
              <a:defRPr sz="2940"/>
            </a:lvl4pPr>
            <a:lvl5pPr marL="5973987" indent="0">
              <a:buNone/>
              <a:defRPr sz="2940"/>
            </a:lvl5pPr>
            <a:lvl6pPr marL="7467485" indent="0">
              <a:buNone/>
              <a:defRPr sz="2940"/>
            </a:lvl6pPr>
            <a:lvl7pPr marL="8960980" indent="0">
              <a:buNone/>
              <a:defRPr sz="2940"/>
            </a:lvl7pPr>
            <a:lvl8pPr marL="10454476" indent="0">
              <a:buNone/>
              <a:defRPr sz="2940"/>
            </a:lvl8pPr>
            <a:lvl9pPr marL="11947973" indent="0">
              <a:buNone/>
              <a:defRPr sz="29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AA51-5856-469A-9974-9AE0EF55A6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11/2/22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E92-7ECF-4AAD-97AA-2E32D8ED227B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81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A582-90CC-4FCC-844F-FB93A505CA4F}" type="datetimeFigureOut">
              <a:rPr lang="en-IE" smtClean="0"/>
              <a:t>02/11/2022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334E-D01A-4F0C-9F6F-432B5CE61D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471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1" y="1920241"/>
            <a:ext cx="3840480" cy="226696"/>
          </a:xfrm>
        </p:spPr>
        <p:txBody>
          <a:bodyPr anchor="b"/>
          <a:lstStyle>
            <a:lvl1pPr algn="l">
              <a:defRPr sz="6535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1" y="245110"/>
            <a:ext cx="3840480" cy="1645920"/>
          </a:xfrm>
        </p:spPr>
        <p:txBody>
          <a:bodyPr/>
          <a:lstStyle>
            <a:lvl1pPr marL="0" indent="0">
              <a:buNone/>
              <a:defRPr sz="10455"/>
            </a:lvl1pPr>
            <a:lvl2pPr marL="1493497" indent="0">
              <a:buNone/>
              <a:defRPr sz="9146"/>
            </a:lvl2pPr>
            <a:lvl3pPr marL="2986995" indent="0">
              <a:buNone/>
              <a:defRPr sz="7840"/>
            </a:lvl3pPr>
            <a:lvl4pPr marL="4480490" indent="0">
              <a:buNone/>
              <a:defRPr sz="6535"/>
            </a:lvl4pPr>
            <a:lvl5pPr marL="5973987" indent="0">
              <a:buNone/>
              <a:defRPr sz="6535"/>
            </a:lvl5pPr>
            <a:lvl6pPr marL="7467485" indent="0">
              <a:buNone/>
              <a:defRPr sz="6535"/>
            </a:lvl6pPr>
            <a:lvl7pPr marL="8960980" indent="0">
              <a:buNone/>
              <a:defRPr sz="6535"/>
            </a:lvl7pPr>
            <a:lvl8pPr marL="10454476" indent="0">
              <a:buNone/>
              <a:defRPr sz="6535"/>
            </a:lvl8pPr>
            <a:lvl9pPr marL="11947973" indent="0">
              <a:buNone/>
              <a:defRPr sz="6535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1" y="2146937"/>
            <a:ext cx="3840480" cy="321944"/>
          </a:xfrm>
        </p:spPr>
        <p:txBody>
          <a:bodyPr/>
          <a:lstStyle>
            <a:lvl1pPr marL="0" indent="0">
              <a:buNone/>
              <a:defRPr sz="4575"/>
            </a:lvl1pPr>
            <a:lvl2pPr marL="1493497" indent="0">
              <a:buNone/>
              <a:defRPr sz="3920"/>
            </a:lvl2pPr>
            <a:lvl3pPr marL="2986995" indent="0">
              <a:buNone/>
              <a:defRPr sz="3266"/>
            </a:lvl3pPr>
            <a:lvl4pPr marL="4480490" indent="0">
              <a:buNone/>
              <a:defRPr sz="2940"/>
            </a:lvl4pPr>
            <a:lvl5pPr marL="5973987" indent="0">
              <a:buNone/>
              <a:defRPr sz="2940"/>
            </a:lvl5pPr>
            <a:lvl6pPr marL="7467485" indent="0">
              <a:buNone/>
              <a:defRPr sz="2940"/>
            </a:lvl6pPr>
            <a:lvl7pPr marL="8960980" indent="0">
              <a:buNone/>
              <a:defRPr sz="2940"/>
            </a:lvl7pPr>
            <a:lvl8pPr marL="10454476" indent="0">
              <a:buNone/>
              <a:defRPr sz="2940"/>
            </a:lvl8pPr>
            <a:lvl9pPr marL="11947973" indent="0">
              <a:buNone/>
              <a:defRPr sz="29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AA51-5856-469A-9974-9AE0EF55A6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11/2/22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E92-7ECF-4AAD-97AA-2E32D8ED227B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9314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AA51-5856-469A-9974-9AE0EF55A6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11/2/22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E92-7ECF-4AAD-97AA-2E32D8ED227B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926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109857"/>
            <a:ext cx="1440180" cy="2340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109857"/>
            <a:ext cx="4213860" cy="2340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AA51-5856-469A-9974-9AE0EF55A6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11/2/22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E92-7ECF-4AAD-97AA-2E32D8ED227B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94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683896"/>
            <a:ext cx="5520690" cy="1141094"/>
          </a:xfrm>
        </p:spPr>
        <p:txBody>
          <a:bodyPr anchor="b"/>
          <a:lstStyle>
            <a:lvl1pPr>
              <a:defRPr sz="196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1835787"/>
            <a:ext cx="5520690" cy="600074"/>
          </a:xfrm>
        </p:spPr>
        <p:txBody>
          <a:bodyPr/>
          <a:lstStyle>
            <a:lvl1pPr marL="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1pPr>
            <a:lvl2pPr marL="1493497" indent="0">
              <a:buNone/>
              <a:defRPr sz="6535">
                <a:solidFill>
                  <a:schemeClr val="tx1">
                    <a:tint val="75000"/>
                  </a:schemeClr>
                </a:solidFill>
              </a:defRPr>
            </a:lvl2pPr>
            <a:lvl3pPr marL="2986995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3pPr>
            <a:lvl4pPr marL="4480490" indent="0">
              <a:buNone/>
              <a:defRPr sz="5226">
                <a:solidFill>
                  <a:schemeClr val="tx1">
                    <a:tint val="75000"/>
                  </a:schemeClr>
                </a:solidFill>
              </a:defRPr>
            </a:lvl4pPr>
            <a:lvl5pPr marL="5973987" indent="0">
              <a:buNone/>
              <a:defRPr sz="5226">
                <a:solidFill>
                  <a:schemeClr val="tx1">
                    <a:tint val="75000"/>
                  </a:schemeClr>
                </a:solidFill>
              </a:defRPr>
            </a:lvl5pPr>
            <a:lvl6pPr marL="7467485" indent="0">
              <a:buNone/>
              <a:defRPr sz="5226">
                <a:solidFill>
                  <a:schemeClr val="tx1">
                    <a:tint val="75000"/>
                  </a:schemeClr>
                </a:solidFill>
              </a:defRPr>
            </a:lvl6pPr>
            <a:lvl7pPr marL="8960980" indent="0">
              <a:buNone/>
              <a:defRPr sz="5226">
                <a:solidFill>
                  <a:schemeClr val="tx1">
                    <a:tint val="75000"/>
                  </a:schemeClr>
                </a:solidFill>
              </a:defRPr>
            </a:lvl7pPr>
            <a:lvl8pPr marL="10454476" indent="0">
              <a:buNone/>
              <a:defRPr sz="5226">
                <a:solidFill>
                  <a:schemeClr val="tx1">
                    <a:tint val="75000"/>
                  </a:schemeClr>
                </a:solidFill>
              </a:defRPr>
            </a:lvl8pPr>
            <a:lvl9pPr marL="11947973" indent="0">
              <a:buNone/>
              <a:defRPr sz="52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A582-90CC-4FCC-844F-FB93A505CA4F}" type="datetimeFigureOut">
              <a:rPr lang="en-IE" smtClean="0"/>
              <a:t>02/11/2022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334E-D01A-4F0C-9F6F-432B5CE61D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341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730251"/>
            <a:ext cx="2720340" cy="17405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730251"/>
            <a:ext cx="2720340" cy="17405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A582-90CC-4FCC-844F-FB93A505CA4F}" type="datetimeFigureOut">
              <a:rPr lang="en-IE" smtClean="0"/>
              <a:t>02/11/2022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334E-D01A-4F0C-9F6F-432B5CE61D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353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46051"/>
            <a:ext cx="552069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91" y="672466"/>
            <a:ext cx="2707838" cy="329564"/>
          </a:xfrm>
        </p:spPr>
        <p:txBody>
          <a:bodyPr anchor="b"/>
          <a:lstStyle>
            <a:lvl1pPr marL="0" indent="0">
              <a:buNone/>
              <a:defRPr sz="7840" b="1"/>
            </a:lvl1pPr>
            <a:lvl2pPr marL="1493497" indent="0">
              <a:buNone/>
              <a:defRPr sz="6535" b="1"/>
            </a:lvl2pPr>
            <a:lvl3pPr marL="2986995" indent="0">
              <a:buNone/>
              <a:defRPr sz="5880" b="1"/>
            </a:lvl3pPr>
            <a:lvl4pPr marL="4480490" indent="0">
              <a:buNone/>
              <a:defRPr sz="5226" b="1"/>
            </a:lvl4pPr>
            <a:lvl5pPr marL="5973987" indent="0">
              <a:buNone/>
              <a:defRPr sz="5226" b="1"/>
            </a:lvl5pPr>
            <a:lvl6pPr marL="7467485" indent="0">
              <a:buNone/>
              <a:defRPr sz="5226" b="1"/>
            </a:lvl6pPr>
            <a:lvl7pPr marL="8960980" indent="0">
              <a:buNone/>
              <a:defRPr sz="5226" b="1"/>
            </a:lvl7pPr>
            <a:lvl8pPr marL="10454476" indent="0">
              <a:buNone/>
              <a:defRPr sz="5226" b="1"/>
            </a:lvl8pPr>
            <a:lvl9pPr marL="11947973" indent="0">
              <a:buNone/>
              <a:defRPr sz="522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91" y="1002031"/>
            <a:ext cx="2707838" cy="14738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6" y="672466"/>
            <a:ext cx="2721174" cy="329564"/>
          </a:xfrm>
        </p:spPr>
        <p:txBody>
          <a:bodyPr anchor="b"/>
          <a:lstStyle>
            <a:lvl1pPr marL="0" indent="0">
              <a:buNone/>
              <a:defRPr sz="7840" b="1"/>
            </a:lvl1pPr>
            <a:lvl2pPr marL="1493497" indent="0">
              <a:buNone/>
              <a:defRPr sz="6535" b="1"/>
            </a:lvl2pPr>
            <a:lvl3pPr marL="2986995" indent="0">
              <a:buNone/>
              <a:defRPr sz="5880" b="1"/>
            </a:lvl3pPr>
            <a:lvl4pPr marL="4480490" indent="0">
              <a:buNone/>
              <a:defRPr sz="5226" b="1"/>
            </a:lvl4pPr>
            <a:lvl5pPr marL="5973987" indent="0">
              <a:buNone/>
              <a:defRPr sz="5226" b="1"/>
            </a:lvl5pPr>
            <a:lvl6pPr marL="7467485" indent="0">
              <a:buNone/>
              <a:defRPr sz="5226" b="1"/>
            </a:lvl6pPr>
            <a:lvl7pPr marL="8960980" indent="0">
              <a:buNone/>
              <a:defRPr sz="5226" b="1"/>
            </a:lvl7pPr>
            <a:lvl8pPr marL="10454476" indent="0">
              <a:buNone/>
              <a:defRPr sz="5226" b="1"/>
            </a:lvl8pPr>
            <a:lvl9pPr marL="11947973" indent="0">
              <a:buNone/>
              <a:defRPr sz="522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6" y="1002031"/>
            <a:ext cx="2721174" cy="14738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A582-90CC-4FCC-844F-FB93A505CA4F}" type="datetimeFigureOut">
              <a:rPr lang="en-IE" smtClean="0"/>
              <a:t>02/11/2022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334E-D01A-4F0C-9F6F-432B5CE61D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628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A582-90CC-4FCC-844F-FB93A505CA4F}" type="datetimeFigureOut">
              <a:rPr lang="en-IE" smtClean="0"/>
              <a:t>02/11/2022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334E-D01A-4F0C-9F6F-432B5CE61D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459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A582-90CC-4FCC-844F-FB93A505CA4F}" type="datetimeFigureOut">
              <a:rPr lang="en-IE" smtClean="0"/>
              <a:t>02/11/2022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334E-D01A-4F0C-9F6F-432B5CE61D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373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90" y="182880"/>
            <a:ext cx="2064424" cy="640080"/>
          </a:xfrm>
        </p:spPr>
        <p:txBody>
          <a:bodyPr anchor="b"/>
          <a:lstStyle>
            <a:lvl1pPr>
              <a:defRPr sz="10455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394971"/>
            <a:ext cx="3240405" cy="1949450"/>
          </a:xfrm>
        </p:spPr>
        <p:txBody>
          <a:bodyPr/>
          <a:lstStyle>
            <a:lvl1pPr>
              <a:defRPr sz="10455"/>
            </a:lvl1pPr>
            <a:lvl2pPr>
              <a:defRPr sz="9146"/>
            </a:lvl2pPr>
            <a:lvl3pPr>
              <a:defRPr sz="7840"/>
            </a:lvl3pPr>
            <a:lvl4pPr>
              <a:defRPr sz="6535"/>
            </a:lvl4pPr>
            <a:lvl5pPr>
              <a:defRPr sz="6535"/>
            </a:lvl5pPr>
            <a:lvl6pPr>
              <a:defRPr sz="6535"/>
            </a:lvl6pPr>
            <a:lvl7pPr>
              <a:defRPr sz="6535"/>
            </a:lvl7pPr>
            <a:lvl8pPr>
              <a:defRPr sz="6535"/>
            </a:lvl8pPr>
            <a:lvl9pPr>
              <a:defRPr sz="65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90" y="822961"/>
            <a:ext cx="2064424" cy="1524635"/>
          </a:xfrm>
        </p:spPr>
        <p:txBody>
          <a:bodyPr/>
          <a:lstStyle>
            <a:lvl1pPr marL="0" indent="0">
              <a:buNone/>
              <a:defRPr sz="5226"/>
            </a:lvl1pPr>
            <a:lvl2pPr marL="1493497" indent="0">
              <a:buNone/>
              <a:defRPr sz="4575"/>
            </a:lvl2pPr>
            <a:lvl3pPr marL="2986995" indent="0">
              <a:buNone/>
              <a:defRPr sz="3920"/>
            </a:lvl3pPr>
            <a:lvl4pPr marL="4480490" indent="0">
              <a:buNone/>
              <a:defRPr sz="3266"/>
            </a:lvl4pPr>
            <a:lvl5pPr marL="5973987" indent="0">
              <a:buNone/>
              <a:defRPr sz="3266"/>
            </a:lvl5pPr>
            <a:lvl6pPr marL="7467485" indent="0">
              <a:buNone/>
              <a:defRPr sz="3266"/>
            </a:lvl6pPr>
            <a:lvl7pPr marL="8960980" indent="0">
              <a:buNone/>
              <a:defRPr sz="3266"/>
            </a:lvl7pPr>
            <a:lvl8pPr marL="10454476" indent="0">
              <a:buNone/>
              <a:defRPr sz="3266"/>
            </a:lvl8pPr>
            <a:lvl9pPr marL="11947973" indent="0">
              <a:buNone/>
              <a:defRPr sz="32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A582-90CC-4FCC-844F-FB93A505CA4F}" type="datetimeFigureOut">
              <a:rPr lang="en-IE" smtClean="0"/>
              <a:t>02/11/2022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334E-D01A-4F0C-9F6F-432B5CE61D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329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90" y="182880"/>
            <a:ext cx="2064424" cy="640080"/>
          </a:xfrm>
        </p:spPr>
        <p:txBody>
          <a:bodyPr anchor="b"/>
          <a:lstStyle>
            <a:lvl1pPr>
              <a:defRPr sz="10455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21174" y="394971"/>
            <a:ext cx="3240405" cy="1949450"/>
          </a:xfrm>
        </p:spPr>
        <p:txBody>
          <a:bodyPr/>
          <a:lstStyle>
            <a:lvl1pPr marL="0" indent="0">
              <a:buNone/>
              <a:defRPr sz="10455"/>
            </a:lvl1pPr>
            <a:lvl2pPr marL="1493497" indent="0">
              <a:buNone/>
              <a:defRPr sz="9146"/>
            </a:lvl2pPr>
            <a:lvl3pPr marL="2986995" indent="0">
              <a:buNone/>
              <a:defRPr sz="7840"/>
            </a:lvl3pPr>
            <a:lvl4pPr marL="4480490" indent="0">
              <a:buNone/>
              <a:defRPr sz="6535"/>
            </a:lvl4pPr>
            <a:lvl5pPr marL="5973987" indent="0">
              <a:buNone/>
              <a:defRPr sz="6535"/>
            </a:lvl5pPr>
            <a:lvl6pPr marL="7467485" indent="0">
              <a:buNone/>
              <a:defRPr sz="6535"/>
            </a:lvl6pPr>
            <a:lvl7pPr marL="8960980" indent="0">
              <a:buNone/>
              <a:defRPr sz="6535"/>
            </a:lvl7pPr>
            <a:lvl8pPr marL="10454476" indent="0">
              <a:buNone/>
              <a:defRPr sz="6535"/>
            </a:lvl8pPr>
            <a:lvl9pPr marL="11947973" indent="0">
              <a:buNone/>
              <a:defRPr sz="6535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90" y="822961"/>
            <a:ext cx="2064424" cy="1524635"/>
          </a:xfrm>
        </p:spPr>
        <p:txBody>
          <a:bodyPr/>
          <a:lstStyle>
            <a:lvl1pPr marL="0" indent="0">
              <a:buNone/>
              <a:defRPr sz="5226"/>
            </a:lvl1pPr>
            <a:lvl2pPr marL="1493497" indent="0">
              <a:buNone/>
              <a:defRPr sz="4575"/>
            </a:lvl2pPr>
            <a:lvl3pPr marL="2986995" indent="0">
              <a:buNone/>
              <a:defRPr sz="3920"/>
            </a:lvl3pPr>
            <a:lvl4pPr marL="4480490" indent="0">
              <a:buNone/>
              <a:defRPr sz="3266"/>
            </a:lvl4pPr>
            <a:lvl5pPr marL="5973987" indent="0">
              <a:buNone/>
              <a:defRPr sz="3266"/>
            </a:lvl5pPr>
            <a:lvl6pPr marL="7467485" indent="0">
              <a:buNone/>
              <a:defRPr sz="3266"/>
            </a:lvl6pPr>
            <a:lvl7pPr marL="8960980" indent="0">
              <a:buNone/>
              <a:defRPr sz="3266"/>
            </a:lvl7pPr>
            <a:lvl8pPr marL="10454476" indent="0">
              <a:buNone/>
              <a:defRPr sz="3266"/>
            </a:lvl8pPr>
            <a:lvl9pPr marL="11947973" indent="0">
              <a:buNone/>
              <a:defRPr sz="32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A582-90CC-4FCC-844F-FB93A505CA4F}" type="datetimeFigureOut">
              <a:rPr lang="en-IE" smtClean="0"/>
              <a:t>02/11/2022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334E-D01A-4F0C-9F6F-432B5CE61D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966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46051"/>
            <a:ext cx="552069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730251"/>
            <a:ext cx="5520690" cy="1740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2542541"/>
            <a:ext cx="144018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2A582-90CC-4FCC-844F-FB93A505CA4F}" type="datetimeFigureOut">
              <a:rPr lang="en-IE" smtClean="0"/>
              <a:t>02/11/2022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2542541"/>
            <a:ext cx="216027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2542541"/>
            <a:ext cx="144018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C334E-D01A-4F0C-9F6F-432B5CE61D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094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986995" rtl="0" eaLnBrk="1" latinLnBrk="0" hangingPunct="1">
        <a:lnSpc>
          <a:spcPct val="90000"/>
        </a:lnSpc>
        <a:spcBef>
          <a:spcPct val="0"/>
        </a:spcBef>
        <a:buNone/>
        <a:defRPr sz="143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6748" indent="-746748" algn="l" defTabSz="2986995" rtl="0" eaLnBrk="1" latinLnBrk="0" hangingPunct="1">
        <a:lnSpc>
          <a:spcPct val="90000"/>
        </a:lnSpc>
        <a:spcBef>
          <a:spcPts val="3266"/>
        </a:spcBef>
        <a:buFont typeface="Arial" panose="020B0604020202020204" pitchFamily="34" charset="0"/>
        <a:buChar char="•"/>
        <a:defRPr sz="9146" kern="1200">
          <a:solidFill>
            <a:schemeClr val="tx1"/>
          </a:solidFill>
          <a:latin typeface="+mn-lt"/>
          <a:ea typeface="+mn-ea"/>
          <a:cs typeface="+mn-cs"/>
        </a:defRPr>
      </a:lvl1pPr>
      <a:lvl2pPr marL="2240245" indent="-746748" algn="l" defTabSz="2986995" rtl="0" eaLnBrk="1" latinLnBrk="0" hangingPunct="1">
        <a:lnSpc>
          <a:spcPct val="90000"/>
        </a:lnSpc>
        <a:spcBef>
          <a:spcPts val="1635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2pPr>
      <a:lvl3pPr marL="3733742" indent="-746748" algn="l" defTabSz="2986995" rtl="0" eaLnBrk="1" latinLnBrk="0" hangingPunct="1">
        <a:lnSpc>
          <a:spcPct val="90000"/>
        </a:lnSpc>
        <a:spcBef>
          <a:spcPts val="1635"/>
        </a:spcBef>
        <a:buFont typeface="Arial" panose="020B0604020202020204" pitchFamily="34" charset="0"/>
        <a:buChar char="•"/>
        <a:defRPr sz="6535" kern="1200">
          <a:solidFill>
            <a:schemeClr val="tx1"/>
          </a:solidFill>
          <a:latin typeface="+mn-lt"/>
          <a:ea typeface="+mn-ea"/>
          <a:cs typeface="+mn-cs"/>
        </a:defRPr>
      </a:lvl3pPr>
      <a:lvl4pPr marL="5227240" indent="-746748" algn="l" defTabSz="2986995" rtl="0" eaLnBrk="1" latinLnBrk="0" hangingPunct="1">
        <a:lnSpc>
          <a:spcPct val="90000"/>
        </a:lnSpc>
        <a:spcBef>
          <a:spcPts val="1635"/>
        </a:spcBef>
        <a:buFont typeface="Arial" panose="020B0604020202020204" pitchFamily="34" charset="0"/>
        <a:buChar char="•"/>
        <a:defRPr sz="5880" kern="1200">
          <a:solidFill>
            <a:schemeClr val="tx1"/>
          </a:solidFill>
          <a:latin typeface="+mn-lt"/>
          <a:ea typeface="+mn-ea"/>
          <a:cs typeface="+mn-cs"/>
        </a:defRPr>
      </a:lvl4pPr>
      <a:lvl5pPr marL="6720735" indent="-746748" algn="l" defTabSz="2986995" rtl="0" eaLnBrk="1" latinLnBrk="0" hangingPunct="1">
        <a:lnSpc>
          <a:spcPct val="90000"/>
        </a:lnSpc>
        <a:spcBef>
          <a:spcPts val="1635"/>
        </a:spcBef>
        <a:buFont typeface="Arial" panose="020B0604020202020204" pitchFamily="34" charset="0"/>
        <a:buChar char="•"/>
        <a:defRPr sz="5880" kern="1200">
          <a:solidFill>
            <a:schemeClr val="tx1"/>
          </a:solidFill>
          <a:latin typeface="+mn-lt"/>
          <a:ea typeface="+mn-ea"/>
          <a:cs typeface="+mn-cs"/>
        </a:defRPr>
      </a:lvl5pPr>
      <a:lvl6pPr marL="8214232" indent="-746748" algn="l" defTabSz="2986995" rtl="0" eaLnBrk="1" latinLnBrk="0" hangingPunct="1">
        <a:lnSpc>
          <a:spcPct val="90000"/>
        </a:lnSpc>
        <a:spcBef>
          <a:spcPts val="1635"/>
        </a:spcBef>
        <a:buFont typeface="Arial" panose="020B0604020202020204" pitchFamily="34" charset="0"/>
        <a:buChar char="•"/>
        <a:defRPr sz="5880" kern="1200">
          <a:solidFill>
            <a:schemeClr val="tx1"/>
          </a:solidFill>
          <a:latin typeface="+mn-lt"/>
          <a:ea typeface="+mn-ea"/>
          <a:cs typeface="+mn-cs"/>
        </a:defRPr>
      </a:lvl6pPr>
      <a:lvl7pPr marL="9707728" indent="-746748" algn="l" defTabSz="2986995" rtl="0" eaLnBrk="1" latinLnBrk="0" hangingPunct="1">
        <a:lnSpc>
          <a:spcPct val="90000"/>
        </a:lnSpc>
        <a:spcBef>
          <a:spcPts val="1635"/>
        </a:spcBef>
        <a:buFont typeface="Arial" panose="020B0604020202020204" pitchFamily="34" charset="0"/>
        <a:buChar char="•"/>
        <a:defRPr sz="5880" kern="1200">
          <a:solidFill>
            <a:schemeClr val="tx1"/>
          </a:solidFill>
          <a:latin typeface="+mn-lt"/>
          <a:ea typeface="+mn-ea"/>
          <a:cs typeface="+mn-cs"/>
        </a:defRPr>
      </a:lvl7pPr>
      <a:lvl8pPr marL="11201225" indent="-746748" algn="l" defTabSz="2986995" rtl="0" eaLnBrk="1" latinLnBrk="0" hangingPunct="1">
        <a:lnSpc>
          <a:spcPct val="90000"/>
        </a:lnSpc>
        <a:spcBef>
          <a:spcPts val="1635"/>
        </a:spcBef>
        <a:buFont typeface="Arial" panose="020B0604020202020204" pitchFamily="34" charset="0"/>
        <a:buChar char="•"/>
        <a:defRPr sz="5880" kern="1200">
          <a:solidFill>
            <a:schemeClr val="tx1"/>
          </a:solidFill>
          <a:latin typeface="+mn-lt"/>
          <a:ea typeface="+mn-ea"/>
          <a:cs typeface="+mn-cs"/>
        </a:defRPr>
      </a:lvl8pPr>
      <a:lvl9pPr marL="12694721" indent="-746748" algn="l" defTabSz="2986995" rtl="0" eaLnBrk="1" latinLnBrk="0" hangingPunct="1">
        <a:lnSpc>
          <a:spcPct val="90000"/>
        </a:lnSpc>
        <a:spcBef>
          <a:spcPts val="1635"/>
        </a:spcBef>
        <a:buFont typeface="Arial" panose="020B0604020202020204" pitchFamily="34" charset="0"/>
        <a:buChar char="•"/>
        <a:defRPr sz="5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1pPr>
      <a:lvl2pPr marL="1493497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2pPr>
      <a:lvl3pPr marL="2986995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3pPr>
      <a:lvl4pPr marL="4480490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4pPr>
      <a:lvl5pPr marL="5973987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5pPr>
      <a:lvl6pPr marL="7467485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6pPr>
      <a:lvl7pPr marL="8960980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7pPr>
      <a:lvl8pPr marL="10454476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8pPr>
      <a:lvl9pPr marL="11947973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109856"/>
            <a:ext cx="576072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640082"/>
            <a:ext cx="5760720" cy="1810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2542542"/>
            <a:ext cx="14935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AA51-5856-469A-9974-9AE0EF55A6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11/2/22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2542542"/>
            <a:ext cx="20269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2542542"/>
            <a:ext cx="14935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81E92-7ECF-4AAD-97AA-2E32D8ED227B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33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2986995" rtl="0" eaLnBrk="1" latinLnBrk="0" hangingPunct="1">
        <a:spcBef>
          <a:spcPct val="0"/>
        </a:spcBef>
        <a:buNone/>
        <a:defRPr sz="143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20123" indent="-1120123" algn="l" defTabSz="2986995" rtl="0" eaLnBrk="1" latinLnBrk="0" hangingPunct="1">
        <a:spcBef>
          <a:spcPct val="20000"/>
        </a:spcBef>
        <a:buFont typeface="Arial" pitchFamily="34" charset="0"/>
        <a:buChar char="•"/>
        <a:defRPr sz="10455" kern="1200">
          <a:solidFill>
            <a:schemeClr val="tx1"/>
          </a:solidFill>
          <a:latin typeface="+mn-lt"/>
          <a:ea typeface="+mn-ea"/>
          <a:cs typeface="+mn-cs"/>
        </a:defRPr>
      </a:lvl1pPr>
      <a:lvl2pPr marL="2426932" indent="-933434" algn="l" defTabSz="2986995" rtl="0" eaLnBrk="1" latinLnBrk="0" hangingPunct="1">
        <a:spcBef>
          <a:spcPct val="20000"/>
        </a:spcBef>
        <a:buFont typeface="Arial" pitchFamily="34" charset="0"/>
        <a:buChar char="–"/>
        <a:defRPr sz="9146" kern="1200">
          <a:solidFill>
            <a:schemeClr val="tx1"/>
          </a:solidFill>
          <a:latin typeface="+mn-lt"/>
          <a:ea typeface="+mn-ea"/>
          <a:cs typeface="+mn-cs"/>
        </a:defRPr>
      </a:lvl2pPr>
      <a:lvl3pPr marL="3733742" indent="-746748" algn="l" defTabSz="2986995" rtl="0" eaLnBrk="1" latinLnBrk="0" hangingPunct="1">
        <a:spcBef>
          <a:spcPct val="20000"/>
        </a:spcBef>
        <a:buFont typeface="Arial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3pPr>
      <a:lvl4pPr marL="5227240" indent="-746748" algn="l" defTabSz="2986995" rtl="0" eaLnBrk="1" latinLnBrk="0" hangingPunct="1">
        <a:spcBef>
          <a:spcPct val="20000"/>
        </a:spcBef>
        <a:buFont typeface="Arial" pitchFamily="34" charset="0"/>
        <a:buChar char="–"/>
        <a:defRPr sz="6535" kern="1200">
          <a:solidFill>
            <a:schemeClr val="tx1"/>
          </a:solidFill>
          <a:latin typeface="+mn-lt"/>
          <a:ea typeface="+mn-ea"/>
          <a:cs typeface="+mn-cs"/>
        </a:defRPr>
      </a:lvl4pPr>
      <a:lvl5pPr marL="6720735" indent="-746748" algn="l" defTabSz="2986995" rtl="0" eaLnBrk="1" latinLnBrk="0" hangingPunct="1">
        <a:spcBef>
          <a:spcPct val="20000"/>
        </a:spcBef>
        <a:buFont typeface="Arial" pitchFamily="34" charset="0"/>
        <a:buChar char="»"/>
        <a:defRPr sz="6535" kern="1200">
          <a:solidFill>
            <a:schemeClr val="tx1"/>
          </a:solidFill>
          <a:latin typeface="+mn-lt"/>
          <a:ea typeface="+mn-ea"/>
          <a:cs typeface="+mn-cs"/>
        </a:defRPr>
      </a:lvl5pPr>
      <a:lvl6pPr marL="8214232" indent="-746748" algn="l" defTabSz="2986995" rtl="0" eaLnBrk="1" latinLnBrk="0" hangingPunct="1">
        <a:spcBef>
          <a:spcPct val="20000"/>
        </a:spcBef>
        <a:buFont typeface="Arial" pitchFamily="34" charset="0"/>
        <a:buChar char="•"/>
        <a:defRPr sz="6535" kern="1200">
          <a:solidFill>
            <a:schemeClr val="tx1"/>
          </a:solidFill>
          <a:latin typeface="+mn-lt"/>
          <a:ea typeface="+mn-ea"/>
          <a:cs typeface="+mn-cs"/>
        </a:defRPr>
      </a:lvl6pPr>
      <a:lvl7pPr marL="9707728" indent="-746748" algn="l" defTabSz="2986995" rtl="0" eaLnBrk="1" latinLnBrk="0" hangingPunct="1">
        <a:spcBef>
          <a:spcPct val="20000"/>
        </a:spcBef>
        <a:buFont typeface="Arial" pitchFamily="34" charset="0"/>
        <a:buChar char="•"/>
        <a:defRPr sz="6535" kern="1200">
          <a:solidFill>
            <a:schemeClr val="tx1"/>
          </a:solidFill>
          <a:latin typeface="+mn-lt"/>
          <a:ea typeface="+mn-ea"/>
          <a:cs typeface="+mn-cs"/>
        </a:defRPr>
      </a:lvl7pPr>
      <a:lvl8pPr marL="11201225" indent="-746748" algn="l" defTabSz="2986995" rtl="0" eaLnBrk="1" latinLnBrk="0" hangingPunct="1">
        <a:spcBef>
          <a:spcPct val="20000"/>
        </a:spcBef>
        <a:buFont typeface="Arial" pitchFamily="34" charset="0"/>
        <a:buChar char="•"/>
        <a:defRPr sz="6535" kern="1200">
          <a:solidFill>
            <a:schemeClr val="tx1"/>
          </a:solidFill>
          <a:latin typeface="+mn-lt"/>
          <a:ea typeface="+mn-ea"/>
          <a:cs typeface="+mn-cs"/>
        </a:defRPr>
      </a:lvl8pPr>
      <a:lvl9pPr marL="12694721" indent="-746748" algn="l" defTabSz="2986995" rtl="0" eaLnBrk="1" latinLnBrk="0" hangingPunct="1">
        <a:spcBef>
          <a:spcPct val="20000"/>
        </a:spcBef>
        <a:buFont typeface="Arial" pitchFamily="34" charset="0"/>
        <a:buChar char="•"/>
        <a:defRPr sz="65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1pPr>
      <a:lvl2pPr marL="1493497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2pPr>
      <a:lvl3pPr marL="2986995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3pPr>
      <a:lvl4pPr marL="4480490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4pPr>
      <a:lvl5pPr marL="5973987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5pPr>
      <a:lvl6pPr marL="7467485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6pPr>
      <a:lvl7pPr marL="8960980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7pPr>
      <a:lvl8pPr marL="10454476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8pPr>
      <a:lvl9pPr marL="11947973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12">
            <a:extLst>
              <a:ext uri="{FF2B5EF4-FFF2-40B4-BE49-F238E27FC236}">
                <a16:creationId xmlns:a16="http://schemas.microsoft.com/office/drawing/2014/main" id="{21305E01-A144-C24A-94A9-CA36599B0F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0000"/>
                    </a14:imgEffect>
                    <a14:imgEffect>
                      <a14:brightnessContrast bright="2000" contrast="-17000"/>
                    </a14:imgEffect>
                  </a14:imgLayer>
                </a14:imgProps>
              </a:ext>
            </a:extLst>
          </a:blip>
          <a:srcRect l="2895" t="7579" r="19406" b="20658"/>
          <a:stretch/>
        </p:blipFill>
        <p:spPr bwMode="auto">
          <a:xfrm>
            <a:off x="540496" y="396865"/>
            <a:ext cx="3564536" cy="20506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498F5C07-52F1-C34C-8647-7BD4EE13EC45}"/>
              </a:ext>
            </a:extLst>
          </p:cNvPr>
          <p:cNvSpPr txBox="1"/>
          <p:nvPr/>
        </p:nvSpPr>
        <p:spPr>
          <a:xfrm>
            <a:off x="576" y="824022"/>
            <a:ext cx="2523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latin typeface="Calibri" panose="020F0502020204030204" pitchFamily="34" charset="0"/>
                <a:cs typeface="Calibri" panose="020F0502020204030204" pitchFamily="34" charset="0"/>
              </a:rPr>
              <a:t> 100kDa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9F83465-E19A-5443-A201-837F4545B8B1}"/>
              </a:ext>
            </a:extLst>
          </p:cNvPr>
          <p:cNvSpPr txBox="1"/>
          <p:nvPr/>
        </p:nvSpPr>
        <p:spPr>
          <a:xfrm>
            <a:off x="576" y="406782"/>
            <a:ext cx="2523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latin typeface="Calibri" panose="020F0502020204030204" pitchFamily="34" charset="0"/>
                <a:cs typeface="Calibri" panose="020F0502020204030204" pitchFamily="34" charset="0"/>
              </a:rPr>
              <a:t> 250kDa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5C4489D-3F9C-AD47-B557-2DD4C8BEB7CC}"/>
              </a:ext>
            </a:extLst>
          </p:cNvPr>
          <p:cNvSpPr txBox="1"/>
          <p:nvPr/>
        </p:nvSpPr>
        <p:spPr>
          <a:xfrm>
            <a:off x="576" y="607998"/>
            <a:ext cx="2523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latin typeface="Calibri" panose="020F0502020204030204" pitchFamily="34" charset="0"/>
                <a:cs typeface="Calibri" panose="020F0502020204030204" pitchFamily="34" charset="0"/>
              </a:rPr>
              <a:t> 150kDa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890600A-AC77-244A-A18B-74A0CEC2F77A}"/>
              </a:ext>
            </a:extLst>
          </p:cNvPr>
          <p:cNvSpPr txBox="1"/>
          <p:nvPr/>
        </p:nvSpPr>
        <p:spPr>
          <a:xfrm>
            <a:off x="0" y="1040046"/>
            <a:ext cx="2523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latin typeface="Calibri" panose="020F0502020204030204" pitchFamily="34" charset="0"/>
                <a:cs typeface="Calibri" panose="020F0502020204030204" pitchFamily="34" charset="0"/>
              </a:rPr>
              <a:t>   75kDa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903ED64-1D70-9145-891A-0C5F513E0537}"/>
              </a:ext>
            </a:extLst>
          </p:cNvPr>
          <p:cNvSpPr txBox="1"/>
          <p:nvPr/>
        </p:nvSpPr>
        <p:spPr>
          <a:xfrm>
            <a:off x="0" y="1418246"/>
            <a:ext cx="2523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latin typeface="Calibri" panose="020F0502020204030204" pitchFamily="34" charset="0"/>
                <a:cs typeface="Calibri" panose="020F0502020204030204" pitchFamily="34" charset="0"/>
              </a:rPr>
              <a:t>   50kDa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4666138-3E8C-C447-9D0B-984E8DC43C80}"/>
              </a:ext>
            </a:extLst>
          </p:cNvPr>
          <p:cNvSpPr txBox="1"/>
          <p:nvPr/>
        </p:nvSpPr>
        <p:spPr>
          <a:xfrm>
            <a:off x="0" y="1820097"/>
            <a:ext cx="2523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latin typeface="Calibri" panose="020F0502020204030204" pitchFamily="34" charset="0"/>
                <a:cs typeface="Calibri" panose="020F0502020204030204" pitchFamily="34" charset="0"/>
              </a:rPr>
              <a:t>   37kDa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E86717-4C64-584C-A114-C54585F3EA0A}"/>
              </a:ext>
            </a:extLst>
          </p:cNvPr>
          <p:cNvSpPr txBox="1"/>
          <p:nvPr/>
        </p:nvSpPr>
        <p:spPr>
          <a:xfrm>
            <a:off x="0" y="2210334"/>
            <a:ext cx="2523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latin typeface="Calibri" panose="020F0502020204030204" pitchFamily="34" charset="0"/>
                <a:cs typeface="Calibri" panose="020F0502020204030204" pitchFamily="34" charset="0"/>
              </a:rPr>
              <a:t>   25kDa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840E030-518A-C943-B048-E582E37FEE03}"/>
              </a:ext>
            </a:extLst>
          </p:cNvPr>
          <p:cNvCxnSpPr/>
          <p:nvPr/>
        </p:nvCxnSpPr>
        <p:spPr>
          <a:xfrm flipH="1">
            <a:off x="4104457" y="896831"/>
            <a:ext cx="197923" cy="0"/>
          </a:xfrm>
          <a:prstGeom prst="straightConnector1">
            <a:avLst/>
          </a:prstGeom>
          <a:ln w="12700">
            <a:solidFill>
              <a:srgbClr val="7030A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1A64393-EB7D-DD44-8E08-A07C257FCA6D}"/>
              </a:ext>
            </a:extLst>
          </p:cNvPr>
          <p:cNvCxnSpPr/>
          <p:nvPr/>
        </p:nvCxnSpPr>
        <p:spPr>
          <a:xfrm flipH="1">
            <a:off x="4104457" y="1544975"/>
            <a:ext cx="197923" cy="0"/>
          </a:xfrm>
          <a:prstGeom prst="straightConnector1">
            <a:avLst/>
          </a:prstGeom>
          <a:ln w="12700">
            <a:solidFill>
              <a:srgbClr val="7030A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0C43BE1-60CC-7543-AE6B-C0C9C540DD21}"/>
              </a:ext>
            </a:extLst>
          </p:cNvPr>
          <p:cNvCxnSpPr/>
          <p:nvPr/>
        </p:nvCxnSpPr>
        <p:spPr>
          <a:xfrm flipH="1">
            <a:off x="4104457" y="1961863"/>
            <a:ext cx="197923" cy="0"/>
          </a:xfrm>
          <a:prstGeom prst="straightConnector1">
            <a:avLst/>
          </a:prstGeom>
          <a:ln w="12700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97DAAF2-DC62-0543-B8AF-43514D36C3BE}"/>
              </a:ext>
            </a:extLst>
          </p:cNvPr>
          <p:cNvSpPr txBox="1"/>
          <p:nvPr/>
        </p:nvSpPr>
        <p:spPr>
          <a:xfrm>
            <a:off x="4266403" y="1831301"/>
            <a:ext cx="1753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alibri" panose="020F0502020204030204" pitchFamily="34" charset="0"/>
                <a:cs typeface="Calibri" panose="020F0502020204030204" pitchFamily="34" charset="0"/>
              </a:rPr>
              <a:t>Termination product (g6)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9E886D2-36A6-6047-B509-6D7DDE64889A}"/>
              </a:ext>
            </a:extLst>
          </p:cNvPr>
          <p:cNvSpPr txBox="1"/>
          <p:nvPr/>
        </p:nvSpPr>
        <p:spPr>
          <a:xfrm>
            <a:off x="4266401" y="1399301"/>
            <a:ext cx="1753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alibri" panose="020F0502020204030204" pitchFamily="34" charset="0"/>
                <a:cs typeface="Calibri" panose="020F0502020204030204" pitchFamily="34" charset="0"/>
              </a:rPr>
              <a:t>Recode product g6-7 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04D067C-811C-CD47-ABD4-14347370067F}"/>
              </a:ext>
            </a:extLst>
          </p:cNvPr>
          <p:cNvSpPr txBox="1"/>
          <p:nvPr/>
        </p:nvSpPr>
        <p:spPr>
          <a:xfrm>
            <a:off x="4266404" y="751301"/>
            <a:ext cx="1753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alibri" panose="020F0502020204030204" pitchFamily="34" charset="0"/>
                <a:cs typeface="Calibri" panose="020F0502020204030204" pitchFamily="34" charset="0"/>
              </a:rPr>
              <a:t>Recode product g6-7-8 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466EC10-B5FC-0F48-A9D9-9E6C3F50EFB3}"/>
              </a:ext>
            </a:extLst>
          </p:cNvPr>
          <p:cNvSpPr/>
          <p:nvPr/>
        </p:nvSpPr>
        <p:spPr>
          <a:xfrm>
            <a:off x="1627926" y="0"/>
            <a:ext cx="1375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    Composite blot </a:t>
            </a:r>
          </a:p>
        </p:txBody>
      </p:sp>
    </p:spTree>
    <p:extLst>
      <p:ext uri="{BB962C8B-B14F-4D97-AF65-F5344CB8AC3E}">
        <p14:creationId xmlns:p14="http://schemas.microsoft.com/office/powerpoint/2010/main" val="523581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sys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900" dirty="0" smtClean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8794</TotalTime>
  <Words>29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1_Office Theme</vt:lpstr>
      <vt:lpstr>PowerPoint Presentation</vt:lpstr>
    </vt:vector>
  </TitlesOfParts>
  <Company>University College Cork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Sinéad O' L</dc:creator>
  <cp:lastModifiedBy>Microsoft Office User</cp:lastModifiedBy>
  <cp:revision>19</cp:revision>
  <dcterms:created xsi:type="dcterms:W3CDTF">2022-05-05T20:20:19Z</dcterms:created>
  <dcterms:modified xsi:type="dcterms:W3CDTF">2022-11-01T22:58:46Z</dcterms:modified>
</cp:coreProperties>
</file>