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3108325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/>
    <p:restoredTop sz="84421" autoAdjust="0"/>
  </p:normalViewPr>
  <p:slideViewPr>
    <p:cSldViewPr snapToGrid="0" snapToObjects="1">
      <p:cViewPr>
        <p:scale>
          <a:sx n="170" d="100"/>
          <a:sy n="170" d="100"/>
        </p:scale>
        <p:origin x="1200" y="880"/>
      </p:cViewPr>
      <p:guideLst>
        <p:guide orient="horz" pos="979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1613" y="1143000"/>
            <a:ext cx="7261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1613" y="1143000"/>
            <a:ext cx="7261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6" y="965603"/>
            <a:ext cx="6217919" cy="666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90" y="1761391"/>
            <a:ext cx="5120641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9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3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9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2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47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9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124480"/>
            <a:ext cx="1645920" cy="2652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5" y="124480"/>
            <a:ext cx="4815840" cy="2652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9" y="1997395"/>
            <a:ext cx="6217919" cy="617349"/>
          </a:xfrm>
        </p:spPr>
        <p:txBody>
          <a:bodyPr anchor="t"/>
          <a:lstStyle>
            <a:lvl1pPr algn="l">
              <a:defRPr sz="642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9" y="1317448"/>
            <a:ext cx="6217919" cy="679947"/>
          </a:xfrm>
        </p:spPr>
        <p:txBody>
          <a:bodyPr anchor="b"/>
          <a:lstStyle>
            <a:lvl1pPr marL="0" indent="0">
              <a:buNone/>
              <a:defRPr sz="3424">
                <a:solidFill>
                  <a:schemeClr val="tx1">
                    <a:tint val="75000"/>
                  </a:schemeClr>
                </a:solidFill>
              </a:defRPr>
            </a:lvl1pPr>
            <a:lvl2pPr marL="724538" indent="0">
              <a:buNone/>
              <a:defRPr sz="2996">
                <a:solidFill>
                  <a:schemeClr val="tx1">
                    <a:tint val="75000"/>
                  </a:schemeClr>
                </a:solidFill>
              </a:defRPr>
            </a:lvl2pPr>
            <a:lvl3pPr marL="1449084" indent="0">
              <a:buNone/>
              <a:defRPr sz="2569">
                <a:solidFill>
                  <a:schemeClr val="tx1">
                    <a:tint val="75000"/>
                  </a:schemeClr>
                </a:solidFill>
              </a:defRPr>
            </a:lvl3pPr>
            <a:lvl4pPr marL="2173622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4pPr>
            <a:lvl5pPr marL="2898158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5pPr>
            <a:lvl6pPr marL="3622707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6pPr>
            <a:lvl7pPr marL="4347243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7pPr>
            <a:lvl8pPr marL="5071790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8pPr>
            <a:lvl9pPr marL="5796332" indent="0">
              <a:buNone/>
              <a:defRPr sz="2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6" y="725285"/>
            <a:ext cx="3230881" cy="2051351"/>
          </a:xfrm>
        </p:spPr>
        <p:txBody>
          <a:bodyPr/>
          <a:lstStyle>
            <a:lvl1pPr>
              <a:defRPr sz="4708"/>
            </a:lvl1pPr>
            <a:lvl2pPr>
              <a:defRPr sz="3852"/>
            </a:lvl2pPr>
            <a:lvl3pPr>
              <a:defRPr sz="3424"/>
            </a:lvl3pPr>
            <a:lvl4pPr>
              <a:defRPr sz="2996"/>
            </a:lvl4pPr>
            <a:lvl5pPr>
              <a:defRPr sz="2996"/>
            </a:lvl5pPr>
            <a:lvl6pPr>
              <a:defRPr sz="2996"/>
            </a:lvl6pPr>
            <a:lvl7pPr>
              <a:defRPr sz="2996"/>
            </a:lvl7pPr>
            <a:lvl8pPr>
              <a:defRPr sz="2996"/>
            </a:lvl8pPr>
            <a:lvl9pPr>
              <a:defRPr sz="2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72" y="725285"/>
            <a:ext cx="3230881" cy="2051351"/>
          </a:xfrm>
        </p:spPr>
        <p:txBody>
          <a:bodyPr/>
          <a:lstStyle>
            <a:lvl1pPr>
              <a:defRPr sz="4708"/>
            </a:lvl1pPr>
            <a:lvl2pPr>
              <a:defRPr sz="3852"/>
            </a:lvl2pPr>
            <a:lvl3pPr>
              <a:defRPr sz="3424"/>
            </a:lvl3pPr>
            <a:lvl4pPr>
              <a:defRPr sz="2996"/>
            </a:lvl4pPr>
            <a:lvl5pPr>
              <a:defRPr sz="2996"/>
            </a:lvl5pPr>
            <a:lvl6pPr>
              <a:defRPr sz="2996"/>
            </a:lvl6pPr>
            <a:lvl7pPr>
              <a:defRPr sz="2996"/>
            </a:lvl7pPr>
            <a:lvl8pPr>
              <a:defRPr sz="2996"/>
            </a:lvl8pPr>
            <a:lvl9pPr>
              <a:defRPr sz="2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695782"/>
            <a:ext cx="3232152" cy="289965"/>
          </a:xfrm>
        </p:spPr>
        <p:txBody>
          <a:bodyPr anchor="b"/>
          <a:lstStyle>
            <a:lvl1pPr marL="0" indent="0">
              <a:buNone/>
              <a:defRPr sz="3852" b="1"/>
            </a:lvl1pPr>
            <a:lvl2pPr marL="724538" indent="0">
              <a:buNone/>
              <a:defRPr sz="3424" b="1"/>
            </a:lvl2pPr>
            <a:lvl3pPr marL="1449084" indent="0">
              <a:buNone/>
              <a:defRPr sz="2996" b="1"/>
            </a:lvl3pPr>
            <a:lvl4pPr marL="2173622" indent="0">
              <a:buNone/>
              <a:defRPr sz="2569" b="1"/>
            </a:lvl4pPr>
            <a:lvl5pPr marL="2898158" indent="0">
              <a:buNone/>
              <a:defRPr sz="2569" b="1"/>
            </a:lvl5pPr>
            <a:lvl6pPr marL="3622707" indent="0">
              <a:buNone/>
              <a:defRPr sz="2569" b="1"/>
            </a:lvl6pPr>
            <a:lvl7pPr marL="4347243" indent="0">
              <a:buNone/>
              <a:defRPr sz="2569" b="1"/>
            </a:lvl7pPr>
            <a:lvl8pPr marL="5071790" indent="0">
              <a:buNone/>
              <a:defRPr sz="2569" b="1"/>
            </a:lvl8pPr>
            <a:lvl9pPr marL="5796332" indent="0">
              <a:buNone/>
              <a:defRPr sz="2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985744"/>
            <a:ext cx="3232152" cy="1790887"/>
          </a:xfrm>
        </p:spPr>
        <p:txBody>
          <a:bodyPr/>
          <a:lstStyle>
            <a:lvl1pPr>
              <a:defRPr sz="3852"/>
            </a:lvl1pPr>
            <a:lvl2pPr>
              <a:defRPr sz="3424"/>
            </a:lvl2pPr>
            <a:lvl3pPr>
              <a:defRPr sz="2996"/>
            </a:lvl3pPr>
            <a:lvl4pPr>
              <a:defRPr sz="2569"/>
            </a:lvl4pPr>
            <a:lvl5pPr>
              <a:defRPr sz="2569"/>
            </a:lvl5pPr>
            <a:lvl6pPr>
              <a:defRPr sz="2569"/>
            </a:lvl6pPr>
            <a:lvl7pPr>
              <a:defRPr sz="2569"/>
            </a:lvl7pPr>
            <a:lvl8pPr>
              <a:defRPr sz="2569"/>
            </a:lvl8pPr>
            <a:lvl9pPr>
              <a:defRPr sz="2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30" y="695782"/>
            <a:ext cx="3233421" cy="289965"/>
          </a:xfrm>
        </p:spPr>
        <p:txBody>
          <a:bodyPr anchor="b"/>
          <a:lstStyle>
            <a:lvl1pPr marL="0" indent="0">
              <a:buNone/>
              <a:defRPr sz="3852" b="1"/>
            </a:lvl1pPr>
            <a:lvl2pPr marL="724538" indent="0">
              <a:buNone/>
              <a:defRPr sz="3424" b="1"/>
            </a:lvl2pPr>
            <a:lvl3pPr marL="1449084" indent="0">
              <a:buNone/>
              <a:defRPr sz="2996" b="1"/>
            </a:lvl3pPr>
            <a:lvl4pPr marL="2173622" indent="0">
              <a:buNone/>
              <a:defRPr sz="2569" b="1"/>
            </a:lvl4pPr>
            <a:lvl5pPr marL="2898158" indent="0">
              <a:buNone/>
              <a:defRPr sz="2569" b="1"/>
            </a:lvl5pPr>
            <a:lvl6pPr marL="3622707" indent="0">
              <a:buNone/>
              <a:defRPr sz="2569" b="1"/>
            </a:lvl6pPr>
            <a:lvl7pPr marL="4347243" indent="0">
              <a:buNone/>
              <a:defRPr sz="2569" b="1"/>
            </a:lvl7pPr>
            <a:lvl8pPr marL="5071790" indent="0">
              <a:buNone/>
              <a:defRPr sz="2569" b="1"/>
            </a:lvl8pPr>
            <a:lvl9pPr marL="5796332" indent="0">
              <a:buNone/>
              <a:defRPr sz="2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30" y="985744"/>
            <a:ext cx="3233421" cy="1790887"/>
          </a:xfrm>
        </p:spPr>
        <p:txBody>
          <a:bodyPr/>
          <a:lstStyle>
            <a:lvl1pPr>
              <a:defRPr sz="3852"/>
            </a:lvl1pPr>
            <a:lvl2pPr>
              <a:defRPr sz="3424"/>
            </a:lvl2pPr>
            <a:lvl3pPr>
              <a:defRPr sz="2996"/>
            </a:lvl3pPr>
            <a:lvl4pPr>
              <a:defRPr sz="2569"/>
            </a:lvl4pPr>
            <a:lvl5pPr>
              <a:defRPr sz="2569"/>
            </a:lvl5pPr>
            <a:lvl6pPr>
              <a:defRPr sz="2569"/>
            </a:lvl6pPr>
            <a:lvl7pPr>
              <a:defRPr sz="2569"/>
            </a:lvl7pPr>
            <a:lvl8pPr>
              <a:defRPr sz="2569"/>
            </a:lvl8pPr>
            <a:lvl9pPr>
              <a:defRPr sz="2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9" y="123764"/>
            <a:ext cx="2406650" cy="526689"/>
          </a:xfrm>
        </p:spPr>
        <p:txBody>
          <a:bodyPr anchor="b"/>
          <a:lstStyle>
            <a:lvl1pPr algn="l">
              <a:defRPr sz="34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51" y="123763"/>
            <a:ext cx="4089400" cy="2652870"/>
          </a:xfrm>
        </p:spPr>
        <p:txBody>
          <a:bodyPr/>
          <a:lstStyle>
            <a:lvl1pPr>
              <a:defRPr sz="5566"/>
            </a:lvl1pPr>
            <a:lvl2pPr>
              <a:defRPr sz="4708"/>
            </a:lvl2pPr>
            <a:lvl3pPr>
              <a:defRPr sz="3852"/>
            </a:lvl3pPr>
            <a:lvl4pPr>
              <a:defRPr sz="3424"/>
            </a:lvl4pPr>
            <a:lvl5pPr>
              <a:defRPr sz="3424"/>
            </a:lvl5pPr>
            <a:lvl6pPr>
              <a:defRPr sz="3424"/>
            </a:lvl6pPr>
            <a:lvl7pPr>
              <a:defRPr sz="3424"/>
            </a:lvl7pPr>
            <a:lvl8pPr>
              <a:defRPr sz="3424"/>
            </a:lvl8pPr>
            <a:lvl9pPr>
              <a:defRPr sz="34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9" y="650452"/>
            <a:ext cx="2406650" cy="2126181"/>
          </a:xfrm>
        </p:spPr>
        <p:txBody>
          <a:bodyPr/>
          <a:lstStyle>
            <a:lvl1pPr marL="0" indent="0">
              <a:buNone/>
              <a:defRPr sz="2139"/>
            </a:lvl1pPr>
            <a:lvl2pPr marL="724538" indent="0">
              <a:buNone/>
              <a:defRPr sz="1711"/>
            </a:lvl2pPr>
            <a:lvl3pPr marL="1449084" indent="0">
              <a:buNone/>
              <a:defRPr sz="1284"/>
            </a:lvl3pPr>
            <a:lvl4pPr marL="2173622" indent="0">
              <a:buNone/>
              <a:defRPr sz="1284"/>
            </a:lvl4pPr>
            <a:lvl5pPr marL="2898158" indent="0">
              <a:buNone/>
              <a:defRPr sz="1284"/>
            </a:lvl5pPr>
            <a:lvl6pPr marL="3622707" indent="0">
              <a:buNone/>
              <a:defRPr sz="1284"/>
            </a:lvl6pPr>
            <a:lvl7pPr marL="4347243" indent="0">
              <a:buNone/>
              <a:defRPr sz="1284"/>
            </a:lvl7pPr>
            <a:lvl8pPr marL="5071790" indent="0">
              <a:buNone/>
              <a:defRPr sz="1284"/>
            </a:lvl8pPr>
            <a:lvl9pPr marL="5796332" indent="0">
              <a:buNone/>
              <a:defRPr sz="1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2175836"/>
            <a:ext cx="4389120" cy="256868"/>
          </a:xfrm>
        </p:spPr>
        <p:txBody>
          <a:bodyPr anchor="b"/>
          <a:lstStyle>
            <a:lvl1pPr algn="l">
              <a:defRPr sz="34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277735"/>
            <a:ext cx="4389120" cy="1864995"/>
          </a:xfrm>
        </p:spPr>
        <p:txBody>
          <a:bodyPr/>
          <a:lstStyle>
            <a:lvl1pPr marL="0" indent="0">
              <a:buNone/>
              <a:defRPr sz="5566"/>
            </a:lvl1pPr>
            <a:lvl2pPr marL="724538" indent="0">
              <a:buNone/>
              <a:defRPr sz="4708"/>
            </a:lvl2pPr>
            <a:lvl3pPr marL="1449084" indent="0">
              <a:buNone/>
              <a:defRPr sz="3852"/>
            </a:lvl3pPr>
            <a:lvl4pPr marL="2173622" indent="0">
              <a:buNone/>
              <a:defRPr sz="3424"/>
            </a:lvl4pPr>
            <a:lvl5pPr marL="2898158" indent="0">
              <a:buNone/>
              <a:defRPr sz="3424"/>
            </a:lvl5pPr>
            <a:lvl6pPr marL="3622707" indent="0">
              <a:buNone/>
              <a:defRPr sz="3424"/>
            </a:lvl6pPr>
            <a:lvl7pPr marL="4347243" indent="0">
              <a:buNone/>
              <a:defRPr sz="3424"/>
            </a:lvl7pPr>
            <a:lvl8pPr marL="5071790" indent="0">
              <a:buNone/>
              <a:defRPr sz="3424"/>
            </a:lvl8pPr>
            <a:lvl9pPr marL="5796332" indent="0">
              <a:buNone/>
              <a:defRPr sz="34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2432702"/>
            <a:ext cx="4389120" cy="364797"/>
          </a:xfrm>
        </p:spPr>
        <p:txBody>
          <a:bodyPr/>
          <a:lstStyle>
            <a:lvl1pPr marL="0" indent="0">
              <a:buNone/>
              <a:defRPr sz="2139"/>
            </a:lvl1pPr>
            <a:lvl2pPr marL="724538" indent="0">
              <a:buNone/>
              <a:defRPr sz="1711"/>
            </a:lvl2pPr>
            <a:lvl3pPr marL="1449084" indent="0">
              <a:buNone/>
              <a:defRPr sz="1284"/>
            </a:lvl3pPr>
            <a:lvl4pPr marL="2173622" indent="0">
              <a:buNone/>
              <a:defRPr sz="1284"/>
            </a:lvl4pPr>
            <a:lvl5pPr marL="2898158" indent="0">
              <a:buNone/>
              <a:defRPr sz="1284"/>
            </a:lvl5pPr>
            <a:lvl6pPr marL="3622707" indent="0">
              <a:buNone/>
              <a:defRPr sz="1284"/>
            </a:lvl6pPr>
            <a:lvl7pPr marL="4347243" indent="0">
              <a:buNone/>
              <a:defRPr sz="1284"/>
            </a:lvl7pPr>
            <a:lvl8pPr marL="5071790" indent="0">
              <a:buNone/>
              <a:defRPr sz="1284"/>
            </a:lvl8pPr>
            <a:lvl9pPr marL="5796332" indent="0">
              <a:buNone/>
              <a:defRPr sz="1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70" y="124481"/>
            <a:ext cx="6583681" cy="518054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70" y="725285"/>
            <a:ext cx="6583681" cy="205135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880961"/>
            <a:ext cx="1706880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2880961"/>
            <a:ext cx="2316482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880961"/>
            <a:ext cx="1706880" cy="16548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4538" rtl="0" eaLnBrk="1" latinLnBrk="0" hangingPunct="1">
        <a:spcBef>
          <a:spcPct val="0"/>
        </a:spcBef>
        <a:buNone/>
        <a:defRPr sz="6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403" indent="-543403" algn="l" defTabSz="724538" rtl="0" eaLnBrk="1" latinLnBrk="0" hangingPunct="1">
        <a:spcBef>
          <a:spcPct val="20000"/>
        </a:spcBef>
        <a:buFont typeface="Arial"/>
        <a:buChar char="•"/>
        <a:defRPr sz="5566" kern="1200">
          <a:solidFill>
            <a:schemeClr val="tx1"/>
          </a:solidFill>
          <a:latin typeface="+mn-lt"/>
          <a:ea typeface="+mn-ea"/>
          <a:cs typeface="+mn-cs"/>
        </a:defRPr>
      </a:lvl1pPr>
      <a:lvl2pPr marL="1177382" indent="-452835" algn="l" defTabSz="724538" rtl="0" eaLnBrk="1" latinLnBrk="0" hangingPunct="1">
        <a:spcBef>
          <a:spcPct val="20000"/>
        </a:spcBef>
        <a:buFont typeface="Arial"/>
        <a:buChar char="–"/>
        <a:defRPr sz="4708" kern="1200">
          <a:solidFill>
            <a:schemeClr val="tx1"/>
          </a:solidFill>
          <a:latin typeface="+mn-lt"/>
          <a:ea typeface="+mn-ea"/>
          <a:cs typeface="+mn-cs"/>
        </a:defRPr>
      </a:lvl2pPr>
      <a:lvl3pPr marL="1811353" indent="-362264" algn="l" defTabSz="724538" rtl="0" eaLnBrk="1" latinLnBrk="0" hangingPunct="1">
        <a:spcBef>
          <a:spcPct val="20000"/>
        </a:spcBef>
        <a:buFont typeface="Arial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3pPr>
      <a:lvl4pPr marL="2535891" indent="-362264" algn="l" defTabSz="724538" rtl="0" eaLnBrk="1" latinLnBrk="0" hangingPunct="1">
        <a:spcBef>
          <a:spcPct val="20000"/>
        </a:spcBef>
        <a:buFont typeface="Arial"/>
        <a:buChar char="–"/>
        <a:defRPr sz="3424" kern="1200">
          <a:solidFill>
            <a:schemeClr val="tx1"/>
          </a:solidFill>
          <a:latin typeface="+mn-lt"/>
          <a:ea typeface="+mn-ea"/>
          <a:cs typeface="+mn-cs"/>
        </a:defRPr>
      </a:lvl4pPr>
      <a:lvl5pPr marL="3260439" indent="-362264" algn="l" defTabSz="724538" rtl="0" eaLnBrk="1" latinLnBrk="0" hangingPunct="1">
        <a:spcBef>
          <a:spcPct val="20000"/>
        </a:spcBef>
        <a:buFont typeface="Arial"/>
        <a:buChar char="»"/>
        <a:defRPr sz="3424" kern="1200">
          <a:solidFill>
            <a:schemeClr val="tx1"/>
          </a:solidFill>
          <a:latin typeface="+mn-lt"/>
          <a:ea typeface="+mn-ea"/>
          <a:cs typeface="+mn-cs"/>
        </a:defRPr>
      </a:lvl5pPr>
      <a:lvl6pPr marL="3984979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6pPr>
      <a:lvl7pPr marL="4709521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7pPr>
      <a:lvl8pPr marL="5434060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8pPr>
      <a:lvl9pPr marL="6158604" indent="-362264" algn="l" defTabSz="724538" rtl="0" eaLnBrk="1" latinLnBrk="0" hangingPunct="1">
        <a:spcBef>
          <a:spcPct val="20000"/>
        </a:spcBef>
        <a:buFont typeface="Arial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24538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2pPr>
      <a:lvl3pPr marL="1449084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73622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4pPr>
      <a:lvl5pPr marL="2898158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5pPr>
      <a:lvl6pPr marL="3622707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6pPr>
      <a:lvl7pPr marL="4347243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7pPr>
      <a:lvl8pPr marL="5071790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8pPr>
      <a:lvl9pPr marL="5796332" algn="l" defTabSz="724538" rtl="0" eaLnBrk="1" latinLnBrk="0" hangingPunct="1">
        <a:defRPr sz="2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276D549-4380-F848-BF6B-C2878BAB5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" b="16599"/>
          <a:stretch/>
        </p:blipFill>
        <p:spPr>
          <a:xfrm>
            <a:off x="3677600" y="0"/>
            <a:ext cx="3637600" cy="30504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50BCDF-E8AC-744E-9C56-49161AB2D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99"/>
          <a:stretch/>
        </p:blipFill>
        <p:spPr>
          <a:xfrm>
            <a:off x="0" y="0"/>
            <a:ext cx="3657600" cy="30504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162522-8636-2D44-B363-A331C4EBA22A}"/>
              </a:ext>
            </a:extLst>
          </p:cNvPr>
          <p:cNvSpPr txBox="1"/>
          <p:nvPr/>
        </p:nvSpPr>
        <p:spPr>
          <a:xfrm>
            <a:off x="-66497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C3859-26AF-3C49-BF8A-E0456458AB95}"/>
              </a:ext>
            </a:extLst>
          </p:cNvPr>
          <p:cNvSpPr txBox="1"/>
          <p:nvPr/>
        </p:nvSpPr>
        <p:spPr>
          <a:xfrm>
            <a:off x="3677600" y="-118883"/>
            <a:ext cx="5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147</cp:revision>
  <dcterms:created xsi:type="dcterms:W3CDTF">2017-02-21T13:00:32Z</dcterms:created>
  <dcterms:modified xsi:type="dcterms:W3CDTF">2023-06-12T12:30:51Z</dcterms:modified>
</cp:coreProperties>
</file>