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18288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84421" autoAdjust="0"/>
  </p:normalViewPr>
  <p:slideViewPr>
    <p:cSldViewPr snapToGrid="0" snapToObjects="1">
      <p:cViewPr varScale="1">
        <p:scale>
          <a:sx n="245" d="100"/>
          <a:sy n="245" d="100"/>
        </p:scale>
        <p:origin x="176" y="1128"/>
      </p:cViewPr>
      <p:guideLst>
        <p:guide orient="horz" pos="57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71675" y="1143000"/>
            <a:ext cx="1080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71675" y="1143000"/>
            <a:ext cx="1080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568118"/>
            <a:ext cx="5440679" cy="3920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1036324"/>
            <a:ext cx="4480561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6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69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73239"/>
            <a:ext cx="1440180" cy="15604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73239"/>
            <a:ext cx="4213860" cy="15604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1175178"/>
            <a:ext cx="5440679" cy="363221"/>
          </a:xfrm>
        </p:spPr>
        <p:txBody>
          <a:bodyPr anchor="t"/>
          <a:lstStyle>
            <a:lvl1pPr algn="l">
              <a:defRPr sz="57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775128"/>
            <a:ext cx="5440679" cy="400050"/>
          </a:xfrm>
        </p:spPr>
        <p:txBody>
          <a:bodyPr anchor="b"/>
          <a:lstStyle>
            <a:lvl1pPr marL="0" indent="0">
              <a:buNone/>
              <a:defRPr sz="3085">
                <a:solidFill>
                  <a:schemeClr val="tx1">
                    <a:tint val="75000"/>
                  </a:schemeClr>
                </a:solidFill>
              </a:defRPr>
            </a:lvl1pPr>
            <a:lvl2pPr marL="652746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2pPr>
            <a:lvl3pPr marL="1305499" indent="0">
              <a:buNone/>
              <a:defRPr sz="2314">
                <a:solidFill>
                  <a:schemeClr val="tx1">
                    <a:tint val="75000"/>
                  </a:schemeClr>
                </a:solidFill>
              </a:defRPr>
            </a:lvl3pPr>
            <a:lvl4pPr marL="19582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4pPr>
            <a:lvl5pPr marL="26109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5pPr>
            <a:lvl6pPr marL="32637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6pPr>
            <a:lvl7pPr marL="39164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7pPr>
            <a:lvl8pPr marL="456924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8pPr>
            <a:lvl9pPr marL="522199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426726"/>
            <a:ext cx="2827021" cy="1206924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50" y="426726"/>
            <a:ext cx="2827021" cy="1206924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409367"/>
            <a:ext cx="2828133" cy="170603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579967"/>
            <a:ext cx="2828133" cy="1053679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6" y="409367"/>
            <a:ext cx="2829243" cy="170603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6" y="579967"/>
            <a:ext cx="2829243" cy="1053679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8" y="72817"/>
            <a:ext cx="2105819" cy="309881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5" y="72817"/>
            <a:ext cx="3578225" cy="1560830"/>
          </a:xfrm>
        </p:spPr>
        <p:txBody>
          <a:bodyPr/>
          <a:lstStyle>
            <a:lvl1pPr>
              <a:defRPr sz="5014"/>
            </a:lvl1pPr>
            <a:lvl2pPr>
              <a:defRPr sz="4242"/>
            </a:lvl2pPr>
            <a:lvl3pPr>
              <a:defRPr sz="3470"/>
            </a:lvl3pPr>
            <a:lvl4pPr>
              <a:defRPr sz="3085"/>
            </a:lvl4pPr>
            <a:lvl5pPr>
              <a:defRPr sz="3085"/>
            </a:lvl5pPr>
            <a:lvl6pPr>
              <a:defRPr sz="3085"/>
            </a:lvl6pPr>
            <a:lvl7pPr>
              <a:defRPr sz="3085"/>
            </a:lvl7pPr>
            <a:lvl8pPr>
              <a:defRPr sz="3085"/>
            </a:lvl8pPr>
            <a:lvl9pPr>
              <a:defRPr sz="3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8" y="382696"/>
            <a:ext cx="2105819" cy="1250951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1280165"/>
            <a:ext cx="3840480" cy="151130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163407"/>
            <a:ext cx="3840480" cy="1097280"/>
          </a:xfrm>
        </p:spPr>
        <p:txBody>
          <a:bodyPr/>
          <a:lstStyle>
            <a:lvl1pPr marL="0" indent="0">
              <a:buNone/>
              <a:defRPr sz="5014"/>
            </a:lvl1pPr>
            <a:lvl2pPr marL="652746" indent="0">
              <a:buNone/>
              <a:defRPr sz="4242"/>
            </a:lvl2pPr>
            <a:lvl3pPr marL="1305499" indent="0">
              <a:buNone/>
              <a:defRPr sz="3470"/>
            </a:lvl3pPr>
            <a:lvl4pPr marL="1958246" indent="0">
              <a:buNone/>
              <a:defRPr sz="3085"/>
            </a:lvl4pPr>
            <a:lvl5pPr marL="2610990" indent="0">
              <a:buNone/>
              <a:defRPr sz="3085"/>
            </a:lvl5pPr>
            <a:lvl6pPr marL="3263746" indent="0">
              <a:buNone/>
              <a:defRPr sz="3085"/>
            </a:lvl6pPr>
            <a:lvl7pPr marL="3916490" indent="0">
              <a:buNone/>
              <a:defRPr sz="3085"/>
            </a:lvl7pPr>
            <a:lvl8pPr marL="4569244" indent="0">
              <a:buNone/>
              <a:defRPr sz="3085"/>
            </a:lvl8pPr>
            <a:lvl9pPr marL="5221994" indent="0">
              <a:buNone/>
              <a:defRPr sz="30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1431293"/>
            <a:ext cx="3840480" cy="214631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73239"/>
            <a:ext cx="5760721" cy="3048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426726"/>
            <a:ext cx="5760721" cy="1206924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1695029"/>
            <a:ext cx="1493520" cy="9736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1695029"/>
            <a:ext cx="2026922" cy="9736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1695029"/>
            <a:ext cx="1493520" cy="9736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2746" rtl="0" eaLnBrk="1" latinLnBrk="0" hangingPunct="1">
        <a:spcBef>
          <a:spcPct val="0"/>
        </a:spcBef>
        <a:buNone/>
        <a:defRPr sz="6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559" indent="-489559" algn="l" defTabSz="652746" rtl="0" eaLnBrk="1" latinLnBrk="0" hangingPunct="1">
        <a:spcBef>
          <a:spcPct val="20000"/>
        </a:spcBef>
        <a:buFont typeface="Arial"/>
        <a:buChar char="•"/>
        <a:defRPr sz="5014" kern="1200">
          <a:solidFill>
            <a:schemeClr val="tx1"/>
          </a:solidFill>
          <a:latin typeface="+mn-lt"/>
          <a:ea typeface="+mn-ea"/>
          <a:cs typeface="+mn-cs"/>
        </a:defRPr>
      </a:lvl1pPr>
      <a:lvl2pPr marL="1060719" indent="-407965" algn="l" defTabSz="652746" rtl="0" eaLnBrk="1" latinLnBrk="0" hangingPunct="1">
        <a:spcBef>
          <a:spcPct val="20000"/>
        </a:spcBef>
        <a:buFont typeface="Arial"/>
        <a:buChar char="–"/>
        <a:defRPr sz="4242" kern="1200">
          <a:solidFill>
            <a:schemeClr val="tx1"/>
          </a:solidFill>
          <a:latin typeface="+mn-lt"/>
          <a:ea typeface="+mn-ea"/>
          <a:cs typeface="+mn-cs"/>
        </a:defRPr>
      </a:lvl2pPr>
      <a:lvl3pPr marL="1631872" indent="-326369" algn="l" defTabSz="652746" rtl="0" eaLnBrk="1" latinLnBrk="0" hangingPunct="1">
        <a:spcBef>
          <a:spcPct val="20000"/>
        </a:spcBef>
        <a:buFont typeface="Arial"/>
        <a:buChar char="•"/>
        <a:defRPr sz="3470" kern="1200">
          <a:solidFill>
            <a:schemeClr val="tx1"/>
          </a:solidFill>
          <a:latin typeface="+mn-lt"/>
          <a:ea typeface="+mn-ea"/>
          <a:cs typeface="+mn-cs"/>
        </a:defRPr>
      </a:lvl3pPr>
      <a:lvl4pPr marL="2284618" indent="-326369" algn="l" defTabSz="652746" rtl="0" eaLnBrk="1" latinLnBrk="0" hangingPunct="1">
        <a:spcBef>
          <a:spcPct val="20000"/>
        </a:spcBef>
        <a:buFont typeface="Arial"/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4pPr>
      <a:lvl5pPr marL="2937373" indent="-326369" algn="l" defTabSz="652746" rtl="0" eaLnBrk="1" latinLnBrk="0" hangingPunct="1">
        <a:spcBef>
          <a:spcPct val="20000"/>
        </a:spcBef>
        <a:buFont typeface="Arial"/>
        <a:buChar char="»"/>
        <a:defRPr sz="3085" kern="1200">
          <a:solidFill>
            <a:schemeClr val="tx1"/>
          </a:solidFill>
          <a:latin typeface="+mn-lt"/>
          <a:ea typeface="+mn-ea"/>
          <a:cs typeface="+mn-cs"/>
        </a:defRPr>
      </a:lvl5pPr>
      <a:lvl6pPr marL="3590122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4242871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4895618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5548369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52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05499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19582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6109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263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164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24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2199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EEFE708-FBB1-C644-B6A8-1FCDF8667347}"/>
              </a:ext>
            </a:extLst>
          </p:cNvPr>
          <p:cNvSpPr txBox="1"/>
          <p:nvPr/>
        </p:nvSpPr>
        <p:spPr>
          <a:xfrm>
            <a:off x="37772" y="1003002"/>
            <a:ext cx="6319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…GGACC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GAGGGG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AAAC</a:t>
            </a:r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TTGGAGCGACAGACCCGAAGGGTGAAGGGCGCCGCGACCACC</a:t>
            </a:r>
            <a:r>
              <a:rPr lang="en-US" sz="900" dirty="0">
                <a:highlight>
                  <a:srgbClr val="8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GAGGGGGG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GCAGT</a:t>
            </a:r>
            <a:r>
              <a:rPr lang="en-US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900" b="1" dirty="0">
                <a:solidFill>
                  <a:srgbClr val="FF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TG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GCCACG…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868FAE-2C7A-D44C-8371-0801D283B797}"/>
              </a:ext>
            </a:extLst>
          </p:cNvPr>
          <p:cNvSpPr txBox="1"/>
          <p:nvPr/>
        </p:nvSpPr>
        <p:spPr>
          <a:xfrm>
            <a:off x="930532" y="112283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</a:rPr>
              <a:t>uORF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putative</a:t>
            </a: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start codon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56018-3546-2E45-A778-BFEA596DA6C7}"/>
              </a:ext>
            </a:extLst>
          </p:cNvPr>
          <p:cNvCxnSpPr>
            <a:cxnSpLocks/>
          </p:cNvCxnSpPr>
          <p:nvPr/>
        </p:nvCxnSpPr>
        <p:spPr>
          <a:xfrm>
            <a:off x="1320222" y="675549"/>
            <a:ext cx="0" cy="3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24A7C4-9D3F-834D-AFFD-3A52FB70083D}"/>
              </a:ext>
            </a:extLst>
          </p:cNvPr>
          <p:cNvSpPr txBox="1"/>
          <p:nvPr/>
        </p:nvSpPr>
        <p:spPr>
          <a:xfrm>
            <a:off x="424537" y="112283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uORF</a:t>
            </a:r>
            <a:endParaRPr lang="en-US" sz="1000" dirty="0"/>
          </a:p>
          <a:p>
            <a:pPr algn="ctr"/>
            <a:r>
              <a:rPr lang="en-US" sz="1000" dirty="0"/>
              <a:t>putative</a:t>
            </a:r>
          </a:p>
          <a:p>
            <a:pPr algn="ctr"/>
            <a:r>
              <a:rPr lang="en-US" sz="1000" dirty="0"/>
              <a:t>SD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360B84-FE4E-CB4D-9A23-FEB52C1F1525}"/>
              </a:ext>
            </a:extLst>
          </p:cNvPr>
          <p:cNvCxnSpPr>
            <a:cxnSpLocks/>
          </p:cNvCxnSpPr>
          <p:nvPr/>
        </p:nvCxnSpPr>
        <p:spPr>
          <a:xfrm>
            <a:off x="739455" y="675549"/>
            <a:ext cx="0" cy="3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1592A2-96F8-9D47-B8B1-14CC6E70A104}"/>
              </a:ext>
            </a:extLst>
          </p:cNvPr>
          <p:cNvSpPr txBox="1"/>
          <p:nvPr/>
        </p:nvSpPr>
        <p:spPr>
          <a:xfrm>
            <a:off x="4766834" y="1122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uORF</a:t>
            </a:r>
            <a:endParaRPr lang="en-US" sz="1000" dirty="0"/>
          </a:p>
          <a:p>
            <a:pPr algn="ctr"/>
            <a:r>
              <a:rPr lang="en-US" sz="1000" dirty="0"/>
              <a:t>UUA</a:t>
            </a:r>
          </a:p>
          <a:p>
            <a:pPr algn="ctr"/>
            <a:r>
              <a:rPr lang="en-US" sz="1000" dirty="0"/>
              <a:t>codon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13765-89E0-4E4D-B49D-FE76E602F840}"/>
              </a:ext>
            </a:extLst>
          </p:cNvPr>
          <p:cNvCxnSpPr>
            <a:cxnSpLocks/>
          </p:cNvCxnSpPr>
          <p:nvPr/>
        </p:nvCxnSpPr>
        <p:spPr>
          <a:xfrm>
            <a:off x="5021071" y="675549"/>
            <a:ext cx="0" cy="3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EE0930-901E-5946-8D75-7E4289C44829}"/>
              </a:ext>
            </a:extLst>
          </p:cNvPr>
          <p:cNvSpPr txBox="1"/>
          <p:nvPr/>
        </p:nvSpPr>
        <p:spPr>
          <a:xfrm>
            <a:off x="5698714" y="1122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uORF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stop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codon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57567D-428C-1740-9560-4C1ACA83E96E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682155" y="666281"/>
            <a:ext cx="270796" cy="36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D6E605B-79AD-6A49-A636-56F47D2C5CCB}"/>
              </a:ext>
            </a:extLst>
          </p:cNvPr>
          <p:cNvSpPr txBox="1"/>
          <p:nvPr/>
        </p:nvSpPr>
        <p:spPr>
          <a:xfrm>
            <a:off x="5261105" y="1122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adpA</a:t>
            </a:r>
            <a:endParaRPr lang="en-US" sz="1000" i="1" dirty="0"/>
          </a:p>
          <a:p>
            <a:pPr algn="ctr"/>
            <a:r>
              <a:rPr lang="en-US" sz="1000" dirty="0"/>
              <a:t>start</a:t>
            </a:r>
          </a:p>
          <a:p>
            <a:pPr algn="ctr"/>
            <a:r>
              <a:rPr lang="en-US" sz="1000" dirty="0"/>
              <a:t>codon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266D4F-4F48-A04F-A25A-74A6EFDD9604}"/>
              </a:ext>
            </a:extLst>
          </p:cNvPr>
          <p:cNvCxnSpPr>
            <a:cxnSpLocks/>
          </p:cNvCxnSpPr>
          <p:nvPr/>
        </p:nvCxnSpPr>
        <p:spPr>
          <a:xfrm>
            <a:off x="5496806" y="675549"/>
            <a:ext cx="0" cy="3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B65428-CB85-FC42-9C59-F42C79E0EAB5}"/>
              </a:ext>
            </a:extLst>
          </p:cNvPr>
          <p:cNvSpPr txBox="1"/>
          <p:nvPr/>
        </p:nvSpPr>
        <p:spPr>
          <a:xfrm>
            <a:off x="4317548" y="112283"/>
            <a:ext cx="455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adpA</a:t>
            </a:r>
            <a:endParaRPr lang="en-US" sz="1000" dirty="0"/>
          </a:p>
          <a:p>
            <a:pPr algn="ctr"/>
            <a:r>
              <a:rPr lang="en-US" sz="1000" dirty="0"/>
              <a:t>SD</a:t>
            </a:r>
          </a:p>
          <a:p>
            <a:pPr algn="ctr"/>
            <a:r>
              <a:rPr lang="en-US" sz="1000" dirty="0"/>
              <a:t>site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A5AF14-EE96-4B45-B471-162B833FB284}"/>
              </a:ext>
            </a:extLst>
          </p:cNvPr>
          <p:cNvCxnSpPr>
            <a:cxnSpLocks/>
          </p:cNvCxnSpPr>
          <p:nvPr/>
        </p:nvCxnSpPr>
        <p:spPr>
          <a:xfrm>
            <a:off x="4545336" y="675549"/>
            <a:ext cx="0" cy="3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6E2E3996-9696-9B45-B8B4-1E8074A8C898}"/>
              </a:ext>
            </a:extLst>
          </p:cNvPr>
          <p:cNvSpPr/>
          <p:nvPr/>
        </p:nvSpPr>
        <p:spPr>
          <a:xfrm rot="16200000">
            <a:off x="3341319" y="-906284"/>
            <a:ext cx="230832" cy="4483958"/>
          </a:xfrm>
          <a:prstGeom prst="leftBrace">
            <a:avLst>
              <a:gd name="adj1" fmla="val 58783"/>
              <a:gd name="adj2" fmla="val 161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FA74B3-4FCE-F947-84DD-93DDC597C6BA}"/>
              </a:ext>
            </a:extLst>
          </p:cNvPr>
          <p:cNvSpPr txBox="1"/>
          <p:nvPr/>
        </p:nvSpPr>
        <p:spPr>
          <a:xfrm>
            <a:off x="1537217" y="145299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Putative </a:t>
            </a:r>
            <a:r>
              <a:rPr lang="en-US" sz="1000" dirty="0" err="1"/>
              <a:t>uORF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25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148</cp:revision>
  <dcterms:created xsi:type="dcterms:W3CDTF">2017-02-21T13:00:32Z</dcterms:created>
  <dcterms:modified xsi:type="dcterms:W3CDTF">2023-05-17T18:08:07Z</dcterms:modified>
</cp:coreProperties>
</file>